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3"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75">
          <p15:clr>
            <a:srgbClr val="FFFFFF"/>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C0B7CB-D377-4594-B186-ECCF30B4623C}">
  <a:tblStyle styleId="{84C0B7CB-D377-4594-B186-ECCF30B4623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7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86fc84f77b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86fc84f77b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86fc84f77b_0_15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86fc84f77b_0_15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86fc84f77b_0_16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86fc84f77b_0_16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86fc84f77b_0_16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86fc84f77b_0_16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86fc84f77b_0_16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86fc84f77b_0_16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86fc84f77b_0_16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86fc84f77b_0_16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86fc84f77b_0_16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86fc84f77b_0_16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86fc84f77b_0_16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86fc84f77b_0_16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86fc84f77b_0_16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86fc84f77b_0_16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86fc84f77b_0_16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86fc84f77b_0_16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86fc84f77b_0_17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86fc84f77b_0_17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86fc84f77b_0_16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86fc84f77b_0_16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86fc84f77b_0_16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86fc84f77b_0_16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86fc84f77b_0_16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86fc84f77b_0_16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86fc84f77b_0_16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86fc84f77b_0_16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86fc84f77b_0_16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86fc84f77b_0_16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86fc84f77b_0_16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8" name="Google Shape;1648;g86fc84f77b_0_16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86fc84f77b_0_16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86fc84f77b_0_16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86fc84f77b_0_16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86fc84f77b_0_16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86fc84f77b_0_16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86fc84f77b_0_16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86fc84f77b_0_16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86fc84f77b_0_16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851a045c94_0_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851a045c94_0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86fc84f77b_0_16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7" name="Google Shape;1887;g86fc84f77b_0_16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g8252561954_2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5" name="Google Shape;1935;g8252561954_2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86fc84f77b_0_17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86fc84f77b_0_17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SLIDES_API213908175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5" name="Google Shape;1955;SLIDES_API213908175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SLIDES_API213908175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SLIDES_API213908175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g86fc84f77b_0_8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9" name="Google Shape;1969;g86fc84f77b_0_8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b7d8b323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b7d8b323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86fc84f77b_0_8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86fc84f77b_0_8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6" name="Shape 2346"/>
        <p:cNvGrpSpPr/>
        <p:nvPr/>
      </p:nvGrpSpPr>
      <p:grpSpPr>
        <a:xfrm>
          <a:off x="0" y="0"/>
          <a:ext cx="0" cy="0"/>
          <a:chOff x="0" y="0"/>
          <a:chExt cx="0" cy="0"/>
        </a:xfrm>
      </p:grpSpPr>
      <p:sp>
        <p:nvSpPr>
          <p:cNvPr id="2347" name="Google Shape;2347;g86fc84f77b_0_8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8" name="Google Shape;2348;g86fc84f77b_0_8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3" name="Shape 5133"/>
        <p:cNvGrpSpPr/>
        <p:nvPr/>
      </p:nvGrpSpPr>
      <p:grpSpPr>
        <a:xfrm>
          <a:off x="0" y="0"/>
          <a:ext cx="0" cy="0"/>
          <a:chOff x="0" y="0"/>
          <a:chExt cx="0" cy="0"/>
        </a:xfrm>
      </p:grpSpPr>
      <p:sp>
        <p:nvSpPr>
          <p:cNvPr id="5134" name="Google Shape;5134;g86fc84f77b_0_1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5" name="Google Shape;5135;g86fc84f77b_0_1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86fc84f7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86fc84f7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2" name="Shape 5552"/>
        <p:cNvGrpSpPr/>
        <p:nvPr/>
      </p:nvGrpSpPr>
      <p:grpSpPr>
        <a:xfrm>
          <a:off x="0" y="0"/>
          <a:ext cx="0" cy="0"/>
          <a:chOff x="0" y="0"/>
          <a:chExt cx="0" cy="0"/>
        </a:xfrm>
      </p:grpSpPr>
      <p:sp>
        <p:nvSpPr>
          <p:cNvPr id="5553" name="Google Shape;5553;g86fc84f77b_0_11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4" name="Google Shape;5554;g86fc84f77b_0_11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2" name="Shape 5722"/>
        <p:cNvGrpSpPr/>
        <p:nvPr/>
      </p:nvGrpSpPr>
      <p:grpSpPr>
        <a:xfrm>
          <a:off x="0" y="0"/>
          <a:ext cx="0" cy="0"/>
          <a:chOff x="0" y="0"/>
          <a:chExt cx="0" cy="0"/>
        </a:xfrm>
      </p:grpSpPr>
      <p:sp>
        <p:nvSpPr>
          <p:cNvPr id="5723" name="Google Shape;5723;g86fc84f77b_0_11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4" name="Google Shape;5724;g86fc84f77b_0_11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7" name="Shape 6127"/>
        <p:cNvGrpSpPr/>
        <p:nvPr/>
      </p:nvGrpSpPr>
      <p:grpSpPr>
        <a:xfrm>
          <a:off x="0" y="0"/>
          <a:ext cx="0" cy="0"/>
          <a:chOff x="0" y="0"/>
          <a:chExt cx="0" cy="0"/>
        </a:xfrm>
      </p:grpSpPr>
      <p:sp>
        <p:nvSpPr>
          <p:cNvPr id="6128" name="Google Shape;6128;g86fc84f77b_0_12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9" name="Google Shape;6129;g86fc84f77b_0_12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7" name="Shape 6507"/>
        <p:cNvGrpSpPr/>
        <p:nvPr/>
      </p:nvGrpSpPr>
      <p:grpSpPr>
        <a:xfrm>
          <a:off x="0" y="0"/>
          <a:ext cx="0" cy="0"/>
          <a:chOff x="0" y="0"/>
          <a:chExt cx="0" cy="0"/>
        </a:xfrm>
      </p:grpSpPr>
      <p:sp>
        <p:nvSpPr>
          <p:cNvPr id="6508" name="Google Shape;6508;g86fc84f77b_0_12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9" name="Google Shape;6509;g86fc84f77b_0_12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1" name="Shape 6921"/>
        <p:cNvGrpSpPr/>
        <p:nvPr/>
      </p:nvGrpSpPr>
      <p:grpSpPr>
        <a:xfrm>
          <a:off x="0" y="0"/>
          <a:ext cx="0" cy="0"/>
          <a:chOff x="0" y="0"/>
          <a:chExt cx="0" cy="0"/>
        </a:xfrm>
      </p:grpSpPr>
      <p:sp>
        <p:nvSpPr>
          <p:cNvPr id="6922" name="Google Shape;6922;g86fc84f77b_0_13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3" name="Google Shape;6923;g86fc84f77b_0_13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2" name="Shape 7282"/>
        <p:cNvGrpSpPr/>
        <p:nvPr/>
      </p:nvGrpSpPr>
      <p:grpSpPr>
        <a:xfrm>
          <a:off x="0" y="0"/>
          <a:ext cx="0" cy="0"/>
          <a:chOff x="0" y="0"/>
          <a:chExt cx="0" cy="0"/>
        </a:xfrm>
      </p:grpSpPr>
      <p:sp>
        <p:nvSpPr>
          <p:cNvPr id="7283" name="Google Shape;7283;g86fc84f77b_0_13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4" name="Google Shape;7284;g86fc84f77b_0_13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2" name="Shape 7792"/>
        <p:cNvGrpSpPr/>
        <p:nvPr/>
      </p:nvGrpSpPr>
      <p:grpSpPr>
        <a:xfrm>
          <a:off x="0" y="0"/>
          <a:ext cx="0" cy="0"/>
          <a:chOff x="0" y="0"/>
          <a:chExt cx="0" cy="0"/>
        </a:xfrm>
      </p:grpSpPr>
      <p:sp>
        <p:nvSpPr>
          <p:cNvPr id="7793" name="Google Shape;7793;g86fc84f77b_0_13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4" name="Google Shape;7794;g86fc84f77b_0_13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2" name="Shape 8412"/>
        <p:cNvGrpSpPr/>
        <p:nvPr/>
      </p:nvGrpSpPr>
      <p:grpSpPr>
        <a:xfrm>
          <a:off x="0" y="0"/>
          <a:ext cx="0" cy="0"/>
          <a:chOff x="0" y="0"/>
          <a:chExt cx="0" cy="0"/>
        </a:xfrm>
      </p:grpSpPr>
      <p:sp>
        <p:nvSpPr>
          <p:cNvPr id="8413" name="Google Shape;8413;g86fc84f77b_0_14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4" name="Google Shape;8414;g86fc84f77b_0_14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6" name="Shape 9006"/>
        <p:cNvGrpSpPr/>
        <p:nvPr/>
      </p:nvGrpSpPr>
      <p:grpSpPr>
        <a:xfrm>
          <a:off x="0" y="0"/>
          <a:ext cx="0" cy="0"/>
          <a:chOff x="0" y="0"/>
          <a:chExt cx="0" cy="0"/>
        </a:xfrm>
      </p:grpSpPr>
      <p:sp>
        <p:nvSpPr>
          <p:cNvPr id="9007" name="Google Shape;9007;g86fc84f77b_0_15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8" name="Google Shape;9008;g86fc84f77b_0_15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7" name="Shape 9327"/>
        <p:cNvGrpSpPr/>
        <p:nvPr/>
      </p:nvGrpSpPr>
      <p:grpSpPr>
        <a:xfrm>
          <a:off x="0" y="0"/>
          <a:ext cx="0" cy="0"/>
          <a:chOff x="0" y="0"/>
          <a:chExt cx="0" cy="0"/>
        </a:xfrm>
      </p:grpSpPr>
      <p:sp>
        <p:nvSpPr>
          <p:cNvPr id="9328" name="Google Shape;9328;g86fc84f77b_0_15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9" name="Google Shape;9329;g86fc84f77b_0_15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851a045c94_0_1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851a045c94_0_1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5" name="Shape 9635"/>
        <p:cNvGrpSpPr/>
        <p:nvPr/>
      </p:nvGrpSpPr>
      <p:grpSpPr>
        <a:xfrm>
          <a:off x="0" y="0"/>
          <a:ext cx="0" cy="0"/>
          <a:chOff x="0" y="0"/>
          <a:chExt cx="0" cy="0"/>
        </a:xfrm>
      </p:grpSpPr>
      <p:sp>
        <p:nvSpPr>
          <p:cNvPr id="9636" name="Google Shape;9636;g86fc84f77b_0_15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7" name="Google Shape;9637;g86fc84f77b_0_15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851a045c94_0_1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851a045c94_0_1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86fc84f77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86fc84f77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86fc84f77b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86fc84f77b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86fc84f77b_0_16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86fc84f77b_0_16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853050" y="518444"/>
            <a:ext cx="7757688" cy="4439866"/>
            <a:chOff x="329117" y="143471"/>
            <a:chExt cx="8485767" cy="4856559"/>
          </a:xfrm>
        </p:grpSpPr>
        <p:grpSp>
          <p:nvGrpSpPr>
            <p:cNvPr id="11" name="Google Shape;11;p2"/>
            <p:cNvGrpSpPr/>
            <p:nvPr/>
          </p:nvGrpSpPr>
          <p:grpSpPr>
            <a:xfrm>
              <a:off x="329117" y="143471"/>
              <a:ext cx="8485767" cy="4856559"/>
              <a:chOff x="254525" y="67275"/>
              <a:chExt cx="8485767" cy="4856559"/>
            </a:xfrm>
          </p:grpSpPr>
          <p:sp>
            <p:nvSpPr>
              <p:cNvPr id="12" name="Google Shape;12;p2"/>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54525" y="67275"/>
                <a:ext cx="8485767" cy="4856559"/>
              </a:xfrm>
              <a:custGeom>
                <a:rect b="b" l="l" r="r" t="t"/>
                <a:pathLst>
                  <a:path extrusionOk="0" h="28112" w="36696">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 name="Google Shape;20;p2"/>
          <p:cNvSpPr/>
          <p:nvPr/>
        </p:nvSpPr>
        <p:spPr>
          <a:xfrm>
            <a:off x="6610115" y="4104937"/>
            <a:ext cx="198305" cy="213893"/>
          </a:xfrm>
          <a:custGeom>
            <a:rect b="b" l="l" r="r" t="t"/>
            <a:pathLst>
              <a:path extrusionOk="0" h="6216" w="5763">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614487" y="4028602"/>
            <a:ext cx="339830" cy="366542"/>
          </a:xfrm>
          <a:custGeom>
            <a:rect b="b" l="l" r="r" t="t"/>
            <a:pathLst>
              <a:path extrusionOk="0" h="6216" w="5763">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565151" y="3342101"/>
            <a:ext cx="1928325" cy="2247935"/>
            <a:chOff x="-717551" y="3189701"/>
            <a:chExt cx="1928325" cy="2247935"/>
          </a:xfrm>
        </p:grpSpPr>
        <p:sp>
          <p:nvSpPr>
            <p:cNvPr id="23" name="Google Shape;23;p2"/>
            <p:cNvSpPr/>
            <p:nvPr/>
          </p:nvSpPr>
          <p:spPr>
            <a:xfrm>
              <a:off x="-712863" y="3488056"/>
              <a:ext cx="1180775" cy="1913025"/>
            </a:xfrm>
            <a:custGeom>
              <a:rect b="b" l="l" r="r" t="t"/>
              <a:pathLst>
                <a:path extrusionOk="0" h="34279" w="21158">
                  <a:moveTo>
                    <a:pt x="0" y="0"/>
                  </a:moveTo>
                  <a:cubicBezTo>
                    <a:pt x="322" y="13526"/>
                    <a:pt x="8418" y="26039"/>
                    <a:pt x="16228" y="34278"/>
                  </a:cubicBezTo>
                  <a:lnTo>
                    <a:pt x="21158" y="33385"/>
                  </a:lnTo>
                  <a:cubicBezTo>
                    <a:pt x="18264" y="19467"/>
                    <a:pt x="9954" y="7513"/>
                    <a:pt x="0" y="0"/>
                  </a:cubicBezTo>
                  <a:close/>
                </a:path>
              </a:pathLst>
            </a:custGeom>
            <a:solidFill>
              <a:srgbClr val="75C4A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17551" y="3483647"/>
              <a:ext cx="1189425" cy="1922066"/>
            </a:xfrm>
            <a:custGeom>
              <a:rect b="b" l="l" r="r" t="t"/>
              <a:pathLst>
                <a:path extrusionOk="0" h="34441" w="21313">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17551" y="3483814"/>
              <a:ext cx="1056548" cy="1896004"/>
            </a:xfrm>
            <a:custGeom>
              <a:rect b="b" l="l" r="r" t="t"/>
              <a:pathLst>
                <a:path extrusionOk="0" h="33974" w="18932">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98911" y="3628750"/>
              <a:ext cx="167478" cy="178975"/>
            </a:xfrm>
            <a:custGeom>
              <a:rect b="b" l="l" r="r" t="t"/>
              <a:pathLst>
                <a:path extrusionOk="0" h="3207" w="3001">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39811" y="3779100"/>
              <a:ext cx="273178" cy="354210"/>
            </a:xfrm>
            <a:custGeom>
              <a:rect b="b" l="l" r="r" t="t"/>
              <a:pathLst>
                <a:path extrusionOk="0" h="6347" w="4895">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07546" y="4113954"/>
              <a:ext cx="420621" cy="455891"/>
            </a:xfrm>
            <a:custGeom>
              <a:rect b="b" l="l" r="r" t="t"/>
              <a:pathLst>
                <a:path extrusionOk="0" h="8169" w="7537">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27510" y="4416159"/>
              <a:ext cx="439931" cy="463984"/>
            </a:xfrm>
            <a:custGeom>
              <a:rect b="b" l="l" r="r" t="t"/>
              <a:pathLst>
                <a:path extrusionOk="0" h="8314" w="7883">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70051" y="3407635"/>
              <a:ext cx="1146286" cy="2025980"/>
            </a:xfrm>
            <a:custGeom>
              <a:rect b="b" l="l" r="r" t="t"/>
              <a:pathLst>
                <a:path extrusionOk="0" h="36303" w="20540">
                  <a:moveTo>
                    <a:pt x="4335" y="1"/>
                  </a:moveTo>
                  <a:lnTo>
                    <a:pt x="4335" y="1"/>
                  </a:lnTo>
                  <a:cubicBezTo>
                    <a:pt x="1" y="8859"/>
                    <a:pt x="3882" y="20920"/>
                    <a:pt x="14824" y="36303"/>
                  </a:cubicBezTo>
                  <a:lnTo>
                    <a:pt x="20539" y="36303"/>
                  </a:lnTo>
                  <a:cubicBezTo>
                    <a:pt x="16229" y="21122"/>
                    <a:pt x="10907" y="8799"/>
                    <a:pt x="4335" y="1"/>
                  </a:cubicBezTo>
                  <a:close/>
                </a:path>
              </a:pathLst>
            </a:custGeom>
            <a:solidFill>
              <a:srgbClr val="75C4A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67372" y="3403673"/>
              <a:ext cx="1147570" cy="2033960"/>
            </a:xfrm>
            <a:custGeom>
              <a:rect b="b" l="l" r="r" t="t"/>
              <a:pathLst>
                <a:path extrusionOk="0" h="36446" w="20563">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32811" y="3403505"/>
              <a:ext cx="731636" cy="2034128"/>
            </a:xfrm>
            <a:custGeom>
              <a:rect b="b" l="l" r="r" t="t"/>
              <a:pathLst>
                <a:path extrusionOk="0" h="36449" w="1311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03241" y="3593032"/>
              <a:ext cx="211343" cy="162846"/>
            </a:xfrm>
            <a:custGeom>
              <a:rect b="b" l="l" r="r" t="t"/>
              <a:pathLst>
                <a:path extrusionOk="0" h="2918" w="3787">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29805" y="3779044"/>
              <a:ext cx="352201" cy="198786"/>
            </a:xfrm>
            <a:custGeom>
              <a:rect b="b" l="l" r="r" t="t"/>
              <a:pathLst>
                <a:path extrusionOk="0" h="3562" w="6311">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395260" y="4037942"/>
              <a:ext cx="455836" cy="272787"/>
            </a:xfrm>
            <a:custGeom>
              <a:rect b="b" l="l" r="r" t="t"/>
              <a:pathLst>
                <a:path extrusionOk="0" h="4888" w="8168">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308870" y="4289752"/>
              <a:ext cx="487758" cy="270164"/>
            </a:xfrm>
            <a:custGeom>
              <a:rect b="b" l="l" r="r" t="t"/>
              <a:pathLst>
                <a:path extrusionOk="0" h="4841" w="874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182798" y="3193663"/>
              <a:ext cx="512369" cy="2239946"/>
            </a:xfrm>
            <a:custGeom>
              <a:rect b="b" l="l" r="r" t="t"/>
              <a:pathLst>
                <a:path extrusionOk="0" h="40137" w="9181">
                  <a:moveTo>
                    <a:pt x="3073" y="1"/>
                  </a:moveTo>
                  <a:cubicBezTo>
                    <a:pt x="453" y="10895"/>
                    <a:pt x="1" y="25909"/>
                    <a:pt x="4966" y="40137"/>
                  </a:cubicBezTo>
                  <a:lnTo>
                    <a:pt x="9180" y="40137"/>
                  </a:lnTo>
                  <a:cubicBezTo>
                    <a:pt x="8788" y="24075"/>
                    <a:pt x="8502" y="8692"/>
                    <a:pt x="3073" y="1"/>
                  </a:cubicBezTo>
                  <a:close/>
                </a:path>
              </a:pathLst>
            </a:custGeom>
            <a:solidFill>
              <a:srgbClr val="75C4A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123698" y="3189701"/>
              <a:ext cx="575431" cy="2247926"/>
            </a:xfrm>
            <a:custGeom>
              <a:rect b="b" l="l" r="r" t="t"/>
              <a:pathLst>
                <a:path extrusionOk="0" h="40280" w="10311">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49608" y="3189701"/>
              <a:ext cx="230597" cy="2247926"/>
            </a:xfrm>
            <a:custGeom>
              <a:rect b="b" l="l" r="r" t="t"/>
              <a:pathLst>
                <a:path extrusionOk="0" h="40280" w="4132">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18356" y="3309411"/>
              <a:ext cx="106369" cy="122888"/>
            </a:xfrm>
            <a:custGeom>
              <a:rect b="b" l="l" r="r" t="t"/>
              <a:pathLst>
                <a:path extrusionOk="0" h="2202" w="1906">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86489" y="3468355"/>
              <a:ext cx="204032" cy="203809"/>
            </a:xfrm>
            <a:custGeom>
              <a:rect b="b" l="l" r="r" t="t"/>
              <a:pathLst>
                <a:path extrusionOk="0" h="3652" w="3656">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61878" y="3681155"/>
              <a:ext cx="291092" cy="236177"/>
            </a:xfrm>
            <a:custGeom>
              <a:rect b="b" l="l" r="r" t="t"/>
              <a:pathLst>
                <a:path extrusionOk="0" h="4232" w="5216">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45247" y="3949038"/>
              <a:ext cx="361521" cy="214803"/>
            </a:xfrm>
            <a:custGeom>
              <a:rect b="b" l="l" r="r" t="t"/>
              <a:pathLst>
                <a:path extrusionOk="0" h="3849" w="6478">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43964" y="4247951"/>
              <a:ext cx="400698" cy="191699"/>
            </a:xfrm>
            <a:custGeom>
              <a:rect b="b" l="l" r="r" t="t"/>
              <a:pathLst>
                <a:path extrusionOk="0" h="3435" w="718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449281" y="3537223"/>
              <a:ext cx="729627" cy="1896395"/>
            </a:xfrm>
            <a:custGeom>
              <a:rect b="b" l="l" r="r" t="t"/>
              <a:pathLst>
                <a:path extrusionOk="0" h="33981" w="13074">
                  <a:moveTo>
                    <a:pt x="11252" y="0"/>
                  </a:moveTo>
                  <a:lnTo>
                    <a:pt x="11252" y="0"/>
                  </a:lnTo>
                  <a:cubicBezTo>
                    <a:pt x="4227" y="7597"/>
                    <a:pt x="786" y="19288"/>
                    <a:pt x="0" y="33981"/>
                  </a:cubicBezTo>
                  <a:lnTo>
                    <a:pt x="5477" y="33981"/>
                  </a:lnTo>
                  <a:cubicBezTo>
                    <a:pt x="12930" y="19265"/>
                    <a:pt x="13073" y="8513"/>
                    <a:pt x="11252" y="0"/>
                  </a:cubicBezTo>
                  <a:close/>
                </a:path>
              </a:pathLst>
            </a:custGeom>
            <a:solidFill>
              <a:srgbClr val="75C4A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445263" y="3532982"/>
              <a:ext cx="765511" cy="1904654"/>
            </a:xfrm>
            <a:custGeom>
              <a:rect b="b" l="l" r="r" t="t"/>
              <a:pathLst>
                <a:path extrusionOk="0" h="34129" w="13717">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584169" y="3533038"/>
              <a:ext cx="497691" cy="1904598"/>
            </a:xfrm>
            <a:custGeom>
              <a:rect b="b" l="l" r="r" t="t"/>
              <a:pathLst>
                <a:path extrusionOk="0" h="34128" w="8918">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913045" y="3734341"/>
              <a:ext cx="209390" cy="179030"/>
            </a:xfrm>
            <a:custGeom>
              <a:rect b="b" l="l" r="r" t="t"/>
              <a:pathLst>
                <a:path extrusionOk="0" h="3208" w="3752">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812033" y="3898140"/>
              <a:ext cx="323684" cy="285009"/>
            </a:xfrm>
            <a:custGeom>
              <a:rect b="b" l="l" r="r" t="t"/>
              <a:pathLst>
                <a:path extrusionOk="0" h="5107" w="580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703095" y="4127013"/>
              <a:ext cx="424639" cy="293324"/>
            </a:xfrm>
            <a:custGeom>
              <a:rect b="b" l="l" r="r" t="t"/>
              <a:pathLst>
                <a:path extrusionOk="0" h="5256" w="7609">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600074" y="4423749"/>
              <a:ext cx="476484" cy="318214"/>
            </a:xfrm>
            <a:custGeom>
              <a:rect b="b" l="l" r="r" t="t"/>
              <a:pathLst>
                <a:path extrusionOk="0" h="5702" w="8538">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2"/>
          <p:cNvGrpSpPr/>
          <p:nvPr/>
        </p:nvGrpSpPr>
        <p:grpSpPr>
          <a:xfrm>
            <a:off x="8031549" y="3342101"/>
            <a:ext cx="1928325" cy="2247935"/>
            <a:chOff x="7879149" y="3189701"/>
            <a:chExt cx="1928325" cy="2247935"/>
          </a:xfrm>
        </p:grpSpPr>
        <p:sp>
          <p:nvSpPr>
            <p:cNvPr id="53" name="Google Shape;53;p2"/>
            <p:cNvSpPr/>
            <p:nvPr/>
          </p:nvSpPr>
          <p:spPr>
            <a:xfrm flipH="1">
              <a:off x="8622011" y="3488056"/>
              <a:ext cx="1180775" cy="1913025"/>
            </a:xfrm>
            <a:custGeom>
              <a:rect b="b" l="l" r="r" t="t"/>
              <a:pathLst>
                <a:path extrusionOk="0" h="34279" w="21158">
                  <a:moveTo>
                    <a:pt x="0" y="0"/>
                  </a:moveTo>
                  <a:cubicBezTo>
                    <a:pt x="322" y="13526"/>
                    <a:pt x="8418" y="26039"/>
                    <a:pt x="16228" y="34278"/>
                  </a:cubicBezTo>
                  <a:lnTo>
                    <a:pt x="21158" y="33385"/>
                  </a:lnTo>
                  <a:cubicBezTo>
                    <a:pt x="18264" y="19467"/>
                    <a:pt x="9954" y="7513"/>
                    <a:pt x="0" y="0"/>
                  </a:cubicBezTo>
                  <a:close/>
                </a:path>
              </a:pathLst>
            </a:custGeom>
            <a:solidFill>
              <a:srgbClr val="75C4A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flipH="1">
              <a:off x="8618049" y="3483647"/>
              <a:ext cx="1189425" cy="1922066"/>
            </a:xfrm>
            <a:custGeom>
              <a:rect b="b" l="l" r="r" t="t"/>
              <a:pathLst>
                <a:path extrusionOk="0" h="34441" w="21313">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flipH="1">
              <a:off x="8750927" y="3483814"/>
              <a:ext cx="1056548" cy="1896004"/>
            </a:xfrm>
            <a:custGeom>
              <a:rect b="b" l="l" r="r" t="t"/>
              <a:pathLst>
                <a:path extrusionOk="0" h="33974" w="18932">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flipH="1">
              <a:off x="9621356" y="3628750"/>
              <a:ext cx="167478" cy="178975"/>
            </a:xfrm>
            <a:custGeom>
              <a:rect b="b" l="l" r="r" t="t"/>
              <a:pathLst>
                <a:path extrusionOk="0" h="3207" w="3001">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flipH="1">
              <a:off x="9456556" y="3779100"/>
              <a:ext cx="273178" cy="354210"/>
            </a:xfrm>
            <a:custGeom>
              <a:rect b="b" l="l" r="r" t="t"/>
              <a:pathLst>
                <a:path extrusionOk="0" h="6347" w="4895">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flipH="1">
              <a:off x="9176848" y="4113954"/>
              <a:ext cx="420621" cy="455891"/>
            </a:xfrm>
            <a:custGeom>
              <a:rect b="b" l="l" r="r" t="t"/>
              <a:pathLst>
                <a:path extrusionOk="0" h="8169" w="7537">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flipH="1">
              <a:off x="8977502" y="4416159"/>
              <a:ext cx="439931" cy="463984"/>
            </a:xfrm>
            <a:custGeom>
              <a:rect b="b" l="l" r="r" t="t"/>
              <a:pathLst>
                <a:path extrusionOk="0" h="8314" w="7883">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flipH="1">
              <a:off x="8513688" y="3407635"/>
              <a:ext cx="1146286" cy="2025980"/>
            </a:xfrm>
            <a:custGeom>
              <a:rect b="b" l="l" r="r" t="t"/>
              <a:pathLst>
                <a:path extrusionOk="0" h="36303" w="20540">
                  <a:moveTo>
                    <a:pt x="4335" y="1"/>
                  </a:moveTo>
                  <a:lnTo>
                    <a:pt x="4335" y="1"/>
                  </a:lnTo>
                  <a:cubicBezTo>
                    <a:pt x="1" y="8859"/>
                    <a:pt x="3882" y="20920"/>
                    <a:pt x="14824" y="36303"/>
                  </a:cubicBezTo>
                  <a:lnTo>
                    <a:pt x="20539" y="36303"/>
                  </a:lnTo>
                  <a:cubicBezTo>
                    <a:pt x="16229" y="21122"/>
                    <a:pt x="10907" y="8799"/>
                    <a:pt x="4335" y="1"/>
                  </a:cubicBezTo>
                  <a:close/>
                </a:path>
              </a:pathLst>
            </a:custGeom>
            <a:solidFill>
              <a:srgbClr val="75C4A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flipH="1">
              <a:off x="8509726" y="3403673"/>
              <a:ext cx="1147570" cy="2033960"/>
            </a:xfrm>
            <a:custGeom>
              <a:rect b="b" l="l" r="r" t="t"/>
              <a:pathLst>
                <a:path extrusionOk="0" h="36446" w="20563">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flipH="1">
              <a:off x="8691098" y="3403505"/>
              <a:ext cx="731636" cy="2034128"/>
            </a:xfrm>
            <a:custGeom>
              <a:rect b="b" l="l" r="r" t="t"/>
              <a:pathLst>
                <a:path extrusionOk="0" h="36449" w="1311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flipH="1">
              <a:off x="9281821" y="3593032"/>
              <a:ext cx="211343" cy="162846"/>
            </a:xfrm>
            <a:custGeom>
              <a:rect b="b" l="l" r="r" t="t"/>
              <a:pathLst>
                <a:path extrusionOk="0" h="2918" w="3787">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flipH="1">
              <a:off x="9167528" y="3779044"/>
              <a:ext cx="352201" cy="198786"/>
            </a:xfrm>
            <a:custGeom>
              <a:rect b="b" l="l" r="r" t="t"/>
              <a:pathLst>
                <a:path extrusionOk="0" h="3562" w="6311">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flipH="1">
              <a:off x="9029348" y="4037942"/>
              <a:ext cx="455836" cy="272787"/>
            </a:xfrm>
            <a:custGeom>
              <a:rect b="b" l="l" r="r" t="t"/>
              <a:pathLst>
                <a:path extrusionOk="0" h="4888" w="8168">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flipH="1">
              <a:off x="8911035" y="4289752"/>
              <a:ext cx="487758" cy="270164"/>
            </a:xfrm>
            <a:custGeom>
              <a:rect b="b" l="l" r="r" t="t"/>
              <a:pathLst>
                <a:path extrusionOk="0" h="4841" w="874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flipH="1">
              <a:off x="8394756" y="3193663"/>
              <a:ext cx="512369" cy="2239946"/>
            </a:xfrm>
            <a:custGeom>
              <a:rect b="b" l="l" r="r" t="t"/>
              <a:pathLst>
                <a:path extrusionOk="0" h="40137" w="9181">
                  <a:moveTo>
                    <a:pt x="3073" y="1"/>
                  </a:moveTo>
                  <a:cubicBezTo>
                    <a:pt x="453" y="10895"/>
                    <a:pt x="1" y="25909"/>
                    <a:pt x="4966" y="40137"/>
                  </a:cubicBezTo>
                  <a:lnTo>
                    <a:pt x="9180" y="40137"/>
                  </a:lnTo>
                  <a:cubicBezTo>
                    <a:pt x="8788" y="24075"/>
                    <a:pt x="8502" y="8692"/>
                    <a:pt x="3073" y="1"/>
                  </a:cubicBezTo>
                  <a:close/>
                </a:path>
              </a:pathLst>
            </a:custGeom>
            <a:solidFill>
              <a:srgbClr val="75C4A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flipH="1">
              <a:off x="8390794" y="3189701"/>
              <a:ext cx="575431" cy="2247926"/>
            </a:xfrm>
            <a:custGeom>
              <a:rect b="b" l="l" r="r" t="t"/>
              <a:pathLst>
                <a:path extrusionOk="0" h="40280" w="10311">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flipH="1">
              <a:off x="8509719" y="3189701"/>
              <a:ext cx="230597" cy="2247926"/>
            </a:xfrm>
            <a:custGeom>
              <a:rect b="b" l="l" r="r" t="t"/>
              <a:pathLst>
                <a:path extrusionOk="0" h="40280" w="4132">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flipH="1">
              <a:off x="8665198" y="3309411"/>
              <a:ext cx="106369" cy="122888"/>
            </a:xfrm>
            <a:custGeom>
              <a:rect b="b" l="l" r="r" t="t"/>
              <a:pathLst>
                <a:path extrusionOk="0" h="2202" w="1906">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flipH="1">
              <a:off x="8599402" y="3468355"/>
              <a:ext cx="204032" cy="203809"/>
            </a:xfrm>
            <a:custGeom>
              <a:rect b="b" l="l" r="r" t="t"/>
              <a:pathLst>
                <a:path extrusionOk="0" h="3652" w="3656">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flipH="1">
              <a:off x="8536953" y="3681155"/>
              <a:ext cx="291092" cy="236177"/>
            </a:xfrm>
            <a:custGeom>
              <a:rect b="b" l="l" r="r" t="t"/>
              <a:pathLst>
                <a:path extrusionOk="0" h="4232" w="5216">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flipH="1">
              <a:off x="8483155" y="3949038"/>
              <a:ext cx="361521" cy="214803"/>
            </a:xfrm>
            <a:custGeom>
              <a:rect b="b" l="l" r="r" t="t"/>
              <a:pathLst>
                <a:path extrusionOk="0" h="3849" w="6478">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flipH="1">
              <a:off x="8445262" y="4247951"/>
              <a:ext cx="400698" cy="191699"/>
            </a:xfrm>
            <a:custGeom>
              <a:rect b="b" l="l" r="r" t="t"/>
              <a:pathLst>
                <a:path extrusionOk="0" h="3435" w="718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flipH="1">
              <a:off x="7911015" y="3537223"/>
              <a:ext cx="729627" cy="1896395"/>
            </a:xfrm>
            <a:custGeom>
              <a:rect b="b" l="l" r="r" t="t"/>
              <a:pathLst>
                <a:path extrusionOk="0" h="33981" w="13074">
                  <a:moveTo>
                    <a:pt x="11252" y="0"/>
                  </a:moveTo>
                  <a:lnTo>
                    <a:pt x="11252" y="0"/>
                  </a:lnTo>
                  <a:cubicBezTo>
                    <a:pt x="4227" y="7597"/>
                    <a:pt x="786" y="19288"/>
                    <a:pt x="0" y="33981"/>
                  </a:cubicBezTo>
                  <a:lnTo>
                    <a:pt x="5477" y="33981"/>
                  </a:lnTo>
                  <a:cubicBezTo>
                    <a:pt x="12930" y="19265"/>
                    <a:pt x="13073" y="8513"/>
                    <a:pt x="11252" y="0"/>
                  </a:cubicBezTo>
                  <a:close/>
                </a:path>
              </a:pathLst>
            </a:custGeom>
            <a:solidFill>
              <a:srgbClr val="75C4A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flipH="1">
              <a:off x="7879149" y="3532982"/>
              <a:ext cx="765511" cy="1904654"/>
            </a:xfrm>
            <a:custGeom>
              <a:rect b="b" l="l" r="r" t="t"/>
              <a:pathLst>
                <a:path extrusionOk="0" h="34129" w="13717">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flipH="1">
              <a:off x="8008063" y="3533038"/>
              <a:ext cx="497691" cy="1904598"/>
            </a:xfrm>
            <a:custGeom>
              <a:rect b="b" l="l" r="r" t="t"/>
              <a:pathLst>
                <a:path extrusionOk="0" h="34128" w="8918">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flipH="1">
              <a:off x="7967489" y="3734341"/>
              <a:ext cx="209390" cy="179030"/>
            </a:xfrm>
            <a:custGeom>
              <a:rect b="b" l="l" r="r" t="t"/>
              <a:pathLst>
                <a:path extrusionOk="0" h="3208" w="3752">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flipH="1">
              <a:off x="7954207" y="3898140"/>
              <a:ext cx="323684" cy="285009"/>
            </a:xfrm>
            <a:custGeom>
              <a:rect b="b" l="l" r="r" t="t"/>
              <a:pathLst>
                <a:path extrusionOk="0" h="5107" w="580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flipH="1">
              <a:off x="7962188" y="4127013"/>
              <a:ext cx="424639" cy="293324"/>
            </a:xfrm>
            <a:custGeom>
              <a:rect b="b" l="l" r="r" t="t"/>
              <a:pathLst>
                <a:path extrusionOk="0" h="5256" w="7609">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flipH="1">
              <a:off x="8013365" y="4423749"/>
              <a:ext cx="476484" cy="318214"/>
            </a:xfrm>
            <a:custGeom>
              <a:rect b="b" l="l" r="r" t="t"/>
              <a:pathLst>
                <a:path extrusionOk="0" h="5702" w="8538">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2"/>
          <p:cNvSpPr/>
          <p:nvPr/>
        </p:nvSpPr>
        <p:spPr>
          <a:xfrm>
            <a:off x="2822648" y="1410591"/>
            <a:ext cx="10916" cy="6717"/>
          </a:xfrm>
          <a:custGeom>
            <a:rect b="b" l="l" r="r" t="t"/>
            <a:pathLst>
              <a:path extrusionOk="0" h="168" w="273">
                <a:moveTo>
                  <a:pt x="213" y="0"/>
                </a:moveTo>
                <a:cubicBezTo>
                  <a:pt x="203" y="0"/>
                  <a:pt x="194" y="3"/>
                  <a:pt x="185" y="8"/>
                </a:cubicBezTo>
                <a:cubicBezTo>
                  <a:pt x="166" y="20"/>
                  <a:pt x="177" y="46"/>
                  <a:pt x="194" y="46"/>
                </a:cubicBezTo>
                <a:cubicBezTo>
                  <a:pt x="197" y="46"/>
                  <a:pt x="201" y="45"/>
                  <a:pt x="205" y="43"/>
                </a:cubicBezTo>
                <a:lnTo>
                  <a:pt x="205" y="43"/>
                </a:lnTo>
                <a:cubicBezTo>
                  <a:pt x="168" y="65"/>
                  <a:pt x="175" y="78"/>
                  <a:pt x="133" y="87"/>
                </a:cubicBezTo>
                <a:cubicBezTo>
                  <a:pt x="129" y="88"/>
                  <a:pt x="125" y="88"/>
                  <a:pt x="122" y="88"/>
                </a:cubicBezTo>
                <a:cubicBezTo>
                  <a:pt x="110" y="88"/>
                  <a:pt x="98" y="85"/>
                  <a:pt x="86" y="85"/>
                </a:cubicBezTo>
                <a:cubicBezTo>
                  <a:pt x="81" y="85"/>
                  <a:pt x="76" y="85"/>
                  <a:pt x="70" y="87"/>
                </a:cubicBezTo>
                <a:cubicBezTo>
                  <a:pt x="47" y="93"/>
                  <a:pt x="27" y="104"/>
                  <a:pt x="13" y="121"/>
                </a:cubicBezTo>
                <a:cubicBezTo>
                  <a:pt x="1" y="135"/>
                  <a:pt x="13" y="152"/>
                  <a:pt x="27" y="152"/>
                </a:cubicBezTo>
                <a:cubicBezTo>
                  <a:pt x="31" y="152"/>
                  <a:pt x="35" y="151"/>
                  <a:pt x="39" y="147"/>
                </a:cubicBezTo>
                <a:cubicBezTo>
                  <a:pt x="88" y="100"/>
                  <a:pt x="261" y="167"/>
                  <a:pt x="270" y="62"/>
                </a:cubicBezTo>
                <a:cubicBezTo>
                  <a:pt x="273" y="27"/>
                  <a:pt x="244" y="0"/>
                  <a:pt x="213" y="0"/>
                </a:cubicBezTo>
                <a:close/>
              </a:path>
            </a:pathLst>
          </a:custGeom>
          <a:solidFill>
            <a:srgbClr val="F8B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836429" y="3587752"/>
            <a:ext cx="8077" cy="12115"/>
          </a:xfrm>
          <a:custGeom>
            <a:rect b="b" l="l" r="r" t="t"/>
            <a:pathLst>
              <a:path extrusionOk="0" h="303" w="202">
                <a:moveTo>
                  <a:pt x="2" y="1"/>
                </a:moveTo>
                <a:cubicBezTo>
                  <a:pt x="1" y="1"/>
                  <a:pt x="1" y="1"/>
                  <a:pt x="1" y="2"/>
                </a:cubicBezTo>
                <a:cubicBezTo>
                  <a:pt x="62" y="94"/>
                  <a:pt x="121" y="188"/>
                  <a:pt x="181" y="282"/>
                </a:cubicBezTo>
                <a:cubicBezTo>
                  <a:pt x="187" y="289"/>
                  <a:pt x="194" y="296"/>
                  <a:pt x="201" y="303"/>
                </a:cubicBezTo>
                <a:cubicBezTo>
                  <a:pt x="67" y="81"/>
                  <a:pt x="10" y="1"/>
                  <a:pt x="2" y="1"/>
                </a:cubicBezTo>
                <a:close/>
              </a:path>
            </a:pathLst>
          </a:custGeom>
          <a:solidFill>
            <a:srgbClr val="F8B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489951" y="2822527"/>
            <a:ext cx="5398" cy="15714"/>
          </a:xfrm>
          <a:custGeom>
            <a:rect b="b" l="l" r="r" t="t"/>
            <a:pathLst>
              <a:path extrusionOk="0" h="393" w="135">
                <a:moveTo>
                  <a:pt x="3" y="1"/>
                </a:moveTo>
                <a:cubicBezTo>
                  <a:pt x="1" y="1"/>
                  <a:pt x="3" y="17"/>
                  <a:pt x="10" y="43"/>
                </a:cubicBezTo>
                <a:cubicBezTo>
                  <a:pt x="53" y="157"/>
                  <a:pt x="95" y="270"/>
                  <a:pt x="132" y="386"/>
                </a:cubicBezTo>
                <a:cubicBezTo>
                  <a:pt x="132" y="388"/>
                  <a:pt x="133" y="389"/>
                  <a:pt x="135" y="392"/>
                </a:cubicBezTo>
                <a:cubicBezTo>
                  <a:pt x="45" y="100"/>
                  <a:pt x="8" y="1"/>
                  <a:pt x="3" y="1"/>
                </a:cubicBezTo>
                <a:close/>
              </a:path>
            </a:pathLst>
          </a:custGeom>
          <a:solidFill>
            <a:srgbClr val="F8B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5904698" y="-181955"/>
            <a:ext cx="9037" cy="9996"/>
          </a:xfrm>
          <a:custGeom>
            <a:rect b="b" l="l" r="r" t="t"/>
            <a:pathLst>
              <a:path extrusionOk="0" h="250" w="226">
                <a:moveTo>
                  <a:pt x="6" y="0"/>
                </a:moveTo>
                <a:cubicBezTo>
                  <a:pt x="0" y="0"/>
                  <a:pt x="54" y="66"/>
                  <a:pt x="225" y="249"/>
                </a:cubicBezTo>
                <a:lnTo>
                  <a:pt x="212" y="232"/>
                </a:lnTo>
                <a:cubicBezTo>
                  <a:pt x="145" y="156"/>
                  <a:pt x="77" y="80"/>
                  <a:pt x="12" y="4"/>
                </a:cubicBezTo>
                <a:cubicBezTo>
                  <a:pt x="9" y="2"/>
                  <a:pt x="7" y="0"/>
                  <a:pt x="6" y="0"/>
                </a:cubicBezTo>
                <a:close/>
              </a:path>
            </a:pathLst>
          </a:custGeom>
          <a:solidFill>
            <a:srgbClr val="F8B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txBox="1"/>
          <p:nvPr>
            <p:ph type="ctrTitle"/>
          </p:nvPr>
        </p:nvSpPr>
        <p:spPr>
          <a:xfrm>
            <a:off x="2155050" y="1546808"/>
            <a:ext cx="4836000" cy="17391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SzPts val="5200"/>
              <a:buFont typeface="Concert One"/>
              <a:buNone/>
              <a:defRPr sz="6800"/>
            </a:lvl1pPr>
            <a:lvl2pPr lvl="1" algn="ctr">
              <a:lnSpc>
                <a:spcPct val="80000"/>
              </a:lnSpc>
              <a:spcBef>
                <a:spcPts val="0"/>
              </a:spcBef>
              <a:spcAft>
                <a:spcPts val="0"/>
              </a:spcAft>
              <a:buSzPts val="5200"/>
              <a:buNone/>
              <a:defRPr sz="5200"/>
            </a:lvl2pPr>
            <a:lvl3pPr lvl="2" algn="ctr">
              <a:lnSpc>
                <a:spcPct val="80000"/>
              </a:lnSpc>
              <a:spcBef>
                <a:spcPts val="0"/>
              </a:spcBef>
              <a:spcAft>
                <a:spcPts val="0"/>
              </a:spcAft>
              <a:buSzPts val="5200"/>
              <a:buNone/>
              <a:defRPr sz="5200"/>
            </a:lvl3pPr>
            <a:lvl4pPr lvl="3" algn="ctr">
              <a:lnSpc>
                <a:spcPct val="80000"/>
              </a:lnSpc>
              <a:spcBef>
                <a:spcPts val="0"/>
              </a:spcBef>
              <a:spcAft>
                <a:spcPts val="0"/>
              </a:spcAft>
              <a:buSzPts val="5200"/>
              <a:buNone/>
              <a:defRPr sz="5200"/>
            </a:lvl4pPr>
            <a:lvl5pPr lvl="4" algn="ctr">
              <a:lnSpc>
                <a:spcPct val="80000"/>
              </a:lnSpc>
              <a:spcBef>
                <a:spcPts val="0"/>
              </a:spcBef>
              <a:spcAft>
                <a:spcPts val="0"/>
              </a:spcAft>
              <a:buSzPts val="5200"/>
              <a:buNone/>
              <a:defRPr sz="5200"/>
            </a:lvl5pPr>
            <a:lvl6pPr lvl="5" algn="ctr">
              <a:lnSpc>
                <a:spcPct val="80000"/>
              </a:lnSpc>
              <a:spcBef>
                <a:spcPts val="0"/>
              </a:spcBef>
              <a:spcAft>
                <a:spcPts val="0"/>
              </a:spcAft>
              <a:buSzPts val="5200"/>
              <a:buNone/>
              <a:defRPr sz="5200"/>
            </a:lvl6pPr>
            <a:lvl7pPr lvl="6" algn="ctr">
              <a:lnSpc>
                <a:spcPct val="80000"/>
              </a:lnSpc>
              <a:spcBef>
                <a:spcPts val="0"/>
              </a:spcBef>
              <a:spcAft>
                <a:spcPts val="0"/>
              </a:spcAft>
              <a:buSzPts val="5200"/>
              <a:buNone/>
              <a:defRPr sz="5200"/>
            </a:lvl7pPr>
            <a:lvl8pPr lvl="7" algn="ctr">
              <a:lnSpc>
                <a:spcPct val="80000"/>
              </a:lnSpc>
              <a:spcBef>
                <a:spcPts val="0"/>
              </a:spcBef>
              <a:spcAft>
                <a:spcPts val="0"/>
              </a:spcAft>
              <a:buSzPts val="5200"/>
              <a:buNone/>
              <a:defRPr sz="5200"/>
            </a:lvl8pPr>
            <a:lvl9pPr lvl="8" algn="ctr">
              <a:lnSpc>
                <a:spcPct val="80000"/>
              </a:lnSpc>
              <a:spcBef>
                <a:spcPts val="0"/>
              </a:spcBef>
              <a:spcAft>
                <a:spcPts val="0"/>
              </a:spcAft>
              <a:buSzPts val="5200"/>
              <a:buNone/>
              <a:defRPr sz="5200"/>
            </a:lvl9pPr>
          </a:lstStyle>
          <a:p/>
        </p:txBody>
      </p:sp>
      <p:sp>
        <p:nvSpPr>
          <p:cNvPr id="87" name="Google Shape;87;p2"/>
          <p:cNvSpPr txBox="1"/>
          <p:nvPr>
            <p:ph idx="1" type="subTitle"/>
          </p:nvPr>
        </p:nvSpPr>
        <p:spPr>
          <a:xfrm>
            <a:off x="2391600" y="3321323"/>
            <a:ext cx="43608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22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8" name="Google Shape;88;p2"/>
          <p:cNvSpPr/>
          <p:nvPr/>
        </p:nvSpPr>
        <p:spPr>
          <a:xfrm>
            <a:off x="7169342" y="1095366"/>
            <a:ext cx="398352" cy="427012"/>
          </a:xfrm>
          <a:custGeom>
            <a:rect b="b" l="l" r="r" t="t"/>
            <a:pathLst>
              <a:path extrusionOk="0" h="3191" w="2977">
                <a:moveTo>
                  <a:pt x="1488" y="0"/>
                </a:moveTo>
                <a:lnTo>
                  <a:pt x="1262" y="667"/>
                </a:lnTo>
                <a:cubicBezTo>
                  <a:pt x="1155" y="988"/>
                  <a:pt x="917" y="1238"/>
                  <a:pt x="595" y="1357"/>
                </a:cubicBezTo>
                <a:lnTo>
                  <a:pt x="0" y="1595"/>
                </a:lnTo>
                <a:lnTo>
                  <a:pt x="595" y="1822"/>
                </a:lnTo>
                <a:cubicBezTo>
                  <a:pt x="917" y="1941"/>
                  <a:pt x="1155" y="2203"/>
                  <a:pt x="1262" y="2524"/>
                </a:cubicBezTo>
                <a:lnTo>
                  <a:pt x="1488" y="3191"/>
                </a:lnTo>
                <a:lnTo>
                  <a:pt x="1715" y="2524"/>
                </a:lnTo>
                <a:cubicBezTo>
                  <a:pt x="1822" y="2203"/>
                  <a:pt x="2072" y="1941"/>
                  <a:pt x="2381" y="1822"/>
                </a:cubicBezTo>
                <a:lnTo>
                  <a:pt x="2977" y="1595"/>
                </a:lnTo>
                <a:lnTo>
                  <a:pt x="2381" y="1357"/>
                </a:lnTo>
                <a:cubicBezTo>
                  <a:pt x="2072" y="1238"/>
                  <a:pt x="1822" y="988"/>
                  <a:pt x="1715" y="667"/>
                </a:cubicBezTo>
                <a:lnTo>
                  <a:pt x="1488" y="0"/>
                </a:lnTo>
                <a:close/>
              </a:path>
            </a:pathLst>
          </a:custGeom>
          <a:solidFill>
            <a:schemeClr val="accent4"/>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2155044" y="1214020"/>
            <a:ext cx="285888" cy="308360"/>
          </a:xfrm>
          <a:custGeom>
            <a:rect b="b" l="l" r="r" t="t"/>
            <a:pathLst>
              <a:path extrusionOk="0" h="6216" w="5763">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338102" y="2357862"/>
            <a:ext cx="198305" cy="213893"/>
          </a:xfrm>
          <a:custGeom>
            <a:rect b="b" l="l" r="r" t="t"/>
            <a:pathLst>
              <a:path extrusionOk="0" h="6216" w="5763">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2206519" y="2012920"/>
            <a:ext cx="285888" cy="308360"/>
          </a:xfrm>
          <a:custGeom>
            <a:rect b="b" l="l" r="r" t="t"/>
            <a:pathLst>
              <a:path extrusionOk="0" h="6216" w="5763">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4"/>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1658244" y="2930770"/>
            <a:ext cx="285888" cy="308360"/>
          </a:xfrm>
          <a:custGeom>
            <a:rect b="b" l="l" r="r" t="t"/>
            <a:pathLst>
              <a:path extrusionOk="0" h="6216" w="5763">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6752399" y="1920823"/>
            <a:ext cx="553882" cy="597420"/>
          </a:xfrm>
          <a:custGeom>
            <a:rect b="b" l="l" r="r" t="t"/>
            <a:pathLst>
              <a:path extrusionOk="0" h="6216" w="5763">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5"/>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1404152" y="1349987"/>
            <a:ext cx="198305" cy="213893"/>
          </a:xfrm>
          <a:custGeom>
            <a:rect b="b" l="l" r="r" t="t"/>
            <a:pathLst>
              <a:path extrusionOk="0" h="6216" w="5763">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7420014" y="2930768"/>
            <a:ext cx="147682" cy="158298"/>
          </a:xfrm>
          <a:custGeom>
            <a:rect b="b" l="l" r="r" t="t"/>
            <a:pathLst>
              <a:path extrusionOk="0" h="3191" w="2977">
                <a:moveTo>
                  <a:pt x="1488" y="0"/>
                </a:moveTo>
                <a:lnTo>
                  <a:pt x="1262" y="667"/>
                </a:lnTo>
                <a:cubicBezTo>
                  <a:pt x="1155" y="988"/>
                  <a:pt x="917" y="1238"/>
                  <a:pt x="595" y="1357"/>
                </a:cubicBezTo>
                <a:lnTo>
                  <a:pt x="0" y="1595"/>
                </a:lnTo>
                <a:lnTo>
                  <a:pt x="595" y="1822"/>
                </a:lnTo>
                <a:cubicBezTo>
                  <a:pt x="917" y="1941"/>
                  <a:pt x="1155" y="2203"/>
                  <a:pt x="1262" y="2524"/>
                </a:cubicBezTo>
                <a:lnTo>
                  <a:pt x="1488" y="3191"/>
                </a:lnTo>
                <a:lnTo>
                  <a:pt x="1715" y="2524"/>
                </a:lnTo>
                <a:cubicBezTo>
                  <a:pt x="1822" y="2203"/>
                  <a:pt x="2072" y="1941"/>
                  <a:pt x="2381" y="1822"/>
                </a:cubicBezTo>
                <a:lnTo>
                  <a:pt x="2977" y="1595"/>
                </a:lnTo>
                <a:lnTo>
                  <a:pt x="2381" y="1357"/>
                </a:lnTo>
                <a:cubicBezTo>
                  <a:pt x="2072" y="1238"/>
                  <a:pt x="1822" y="988"/>
                  <a:pt x="1715" y="667"/>
                </a:cubicBezTo>
                <a:lnTo>
                  <a:pt x="1488" y="0"/>
                </a:lnTo>
                <a:close/>
              </a:path>
            </a:pathLst>
          </a:custGeom>
          <a:solidFill>
            <a:schemeClr val="accent2"/>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2968719" y="157870"/>
            <a:ext cx="285888" cy="308360"/>
          </a:xfrm>
          <a:custGeom>
            <a:rect b="b" l="l" r="r" t="t"/>
            <a:pathLst>
              <a:path extrusionOk="0" h="6216" w="5763">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2"/>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6166095" y="224979"/>
            <a:ext cx="489927" cy="528422"/>
          </a:xfrm>
          <a:custGeom>
            <a:rect b="b" l="l" r="r" t="t"/>
            <a:pathLst>
              <a:path extrusionOk="0" h="6216" w="5763">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1801920" y="47841"/>
            <a:ext cx="489927" cy="528422"/>
          </a:xfrm>
          <a:custGeom>
            <a:rect b="b" l="l" r="r" t="t"/>
            <a:pathLst>
              <a:path extrusionOk="0" h="6216" w="5763">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0" name="Shape 310"/>
        <p:cNvGrpSpPr/>
        <p:nvPr/>
      </p:nvGrpSpPr>
      <p:grpSpPr>
        <a:xfrm>
          <a:off x="0" y="0"/>
          <a:ext cx="0" cy="0"/>
          <a:chOff x="0" y="0"/>
          <a:chExt cx="0" cy="0"/>
        </a:xfrm>
      </p:grpSpPr>
      <p:grpSp>
        <p:nvGrpSpPr>
          <p:cNvPr id="311" name="Google Shape;311;p11"/>
          <p:cNvGrpSpPr/>
          <p:nvPr/>
        </p:nvGrpSpPr>
        <p:grpSpPr>
          <a:xfrm>
            <a:off x="353167" y="163310"/>
            <a:ext cx="8452699" cy="4831682"/>
            <a:chOff x="345766" y="155909"/>
            <a:chExt cx="8452699" cy="4831682"/>
          </a:xfrm>
        </p:grpSpPr>
        <p:grpSp>
          <p:nvGrpSpPr>
            <p:cNvPr id="312" name="Google Shape;312;p11"/>
            <p:cNvGrpSpPr/>
            <p:nvPr/>
          </p:nvGrpSpPr>
          <p:grpSpPr>
            <a:xfrm>
              <a:off x="345766" y="155909"/>
              <a:ext cx="8452699" cy="4831682"/>
              <a:chOff x="271175" y="79714"/>
              <a:chExt cx="8452699" cy="4831682"/>
            </a:xfrm>
          </p:grpSpPr>
          <p:sp>
            <p:nvSpPr>
              <p:cNvPr id="313" name="Google Shape;313;p11"/>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11"/>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11"/>
          <p:cNvSpPr txBox="1"/>
          <p:nvPr>
            <p:ph hasCustomPrompt="1" type="title"/>
          </p:nvPr>
        </p:nvSpPr>
        <p:spPr>
          <a:xfrm>
            <a:off x="3671575" y="1730000"/>
            <a:ext cx="4759200" cy="1240200"/>
          </a:xfrm>
          <a:prstGeom prst="rect">
            <a:avLst/>
          </a:prstGeom>
        </p:spPr>
        <p:txBody>
          <a:bodyPr anchorCtr="0" anchor="ctr" bIns="91425" lIns="91425" spcFirstLastPara="1" rIns="91425" wrap="square" tIns="91425">
            <a:noAutofit/>
          </a:bodyPr>
          <a:lstStyle>
            <a:lvl1pPr lvl="0">
              <a:spcBef>
                <a:spcPts val="0"/>
              </a:spcBef>
              <a:spcAft>
                <a:spcPts val="0"/>
              </a:spcAft>
              <a:buSzPts val="9600"/>
              <a:buNone/>
              <a:defRPr sz="96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321" name="Google Shape;321;p11"/>
          <p:cNvSpPr txBox="1"/>
          <p:nvPr>
            <p:ph idx="1" type="body"/>
          </p:nvPr>
        </p:nvSpPr>
        <p:spPr>
          <a:xfrm>
            <a:off x="3671575" y="3076025"/>
            <a:ext cx="5226000" cy="48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solidFill>
                  <a:schemeClr val="dk2"/>
                </a:solidFill>
              </a:defRPr>
            </a:lvl1pPr>
            <a:lvl2pPr indent="-342900" lvl="1" marL="914400">
              <a:spcBef>
                <a:spcPts val="1600"/>
              </a:spcBef>
              <a:spcAft>
                <a:spcPts val="0"/>
              </a:spcAft>
              <a:buSzPts val="1800"/>
              <a:buChar char="○"/>
              <a:defRPr sz="1800"/>
            </a:lvl2pPr>
            <a:lvl3pPr indent="-342900" lvl="2" marL="1371600">
              <a:spcBef>
                <a:spcPts val="1600"/>
              </a:spcBef>
              <a:spcAft>
                <a:spcPts val="0"/>
              </a:spcAft>
              <a:buSzPts val="1800"/>
              <a:buChar char="■"/>
              <a:defRPr sz="1800"/>
            </a:lvl3pPr>
            <a:lvl4pPr indent="-342900" lvl="3" marL="1828800">
              <a:spcBef>
                <a:spcPts val="1600"/>
              </a:spcBef>
              <a:spcAft>
                <a:spcPts val="0"/>
              </a:spcAft>
              <a:buSzPts val="1800"/>
              <a:buChar char="●"/>
              <a:defRPr sz="1800"/>
            </a:lvl4pPr>
            <a:lvl5pPr indent="-342900" lvl="4" marL="2286000">
              <a:spcBef>
                <a:spcPts val="1600"/>
              </a:spcBef>
              <a:spcAft>
                <a:spcPts val="0"/>
              </a:spcAft>
              <a:buSzPts val="1800"/>
              <a:buChar char="○"/>
              <a:defRPr sz="1800"/>
            </a:lvl5pPr>
            <a:lvl6pPr indent="-342900" lvl="5" marL="2743200">
              <a:spcBef>
                <a:spcPts val="1600"/>
              </a:spcBef>
              <a:spcAft>
                <a:spcPts val="0"/>
              </a:spcAft>
              <a:buSzPts val="1800"/>
              <a:buChar char="■"/>
              <a:defRPr sz="1800"/>
            </a:lvl6pPr>
            <a:lvl7pPr indent="-342900" lvl="6" marL="3200400">
              <a:spcBef>
                <a:spcPts val="1600"/>
              </a:spcBef>
              <a:spcAft>
                <a:spcPts val="0"/>
              </a:spcAft>
              <a:buSzPts val="1800"/>
              <a:buChar char="●"/>
              <a:defRPr sz="1800"/>
            </a:lvl7pPr>
            <a:lvl8pPr indent="-342900" lvl="7" marL="3657600">
              <a:spcBef>
                <a:spcPts val="1600"/>
              </a:spcBef>
              <a:spcAft>
                <a:spcPts val="0"/>
              </a:spcAft>
              <a:buSzPts val="1800"/>
              <a:buChar char="○"/>
              <a:defRPr sz="1800"/>
            </a:lvl8pPr>
            <a:lvl9pPr indent="-342900" lvl="8" marL="4114800">
              <a:spcBef>
                <a:spcPts val="1600"/>
              </a:spcBef>
              <a:spcAft>
                <a:spcPts val="1600"/>
              </a:spcAft>
              <a:buSzPts val="1800"/>
              <a:buChar char="■"/>
              <a:defRPr sz="1800"/>
            </a:lvl9pPr>
          </a:lstStyle>
          <a:p/>
        </p:txBody>
      </p:sp>
      <p:sp>
        <p:nvSpPr>
          <p:cNvPr id="322" name="Google Shape;322;p11"/>
          <p:cNvSpPr/>
          <p:nvPr/>
        </p:nvSpPr>
        <p:spPr>
          <a:xfrm rot="10800000">
            <a:off x="887020" y="3114123"/>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1"/>
          <p:cNvSpPr/>
          <p:nvPr/>
        </p:nvSpPr>
        <p:spPr>
          <a:xfrm rot="10800000">
            <a:off x="741019" y="2114527"/>
            <a:ext cx="314806" cy="337478"/>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1"/>
          <p:cNvSpPr/>
          <p:nvPr/>
        </p:nvSpPr>
        <p:spPr>
          <a:xfrm rot="10800000">
            <a:off x="2606359" y="1159349"/>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1"/>
          <p:cNvSpPr/>
          <p:nvPr/>
        </p:nvSpPr>
        <p:spPr>
          <a:xfrm rot="10800000">
            <a:off x="93851" y="2571762"/>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1"/>
          <p:cNvSpPr/>
          <p:nvPr/>
        </p:nvSpPr>
        <p:spPr>
          <a:xfrm>
            <a:off x="8295307" y="1049216"/>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p:nvPr/>
        </p:nvSpPr>
        <p:spPr>
          <a:xfrm>
            <a:off x="8901404" y="1700645"/>
            <a:ext cx="314806" cy="337478"/>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
          <p:cNvSpPr/>
          <p:nvPr/>
        </p:nvSpPr>
        <p:spPr>
          <a:xfrm>
            <a:off x="8031876" y="-64223"/>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1"/>
          <p:cNvSpPr/>
          <p:nvPr/>
        </p:nvSpPr>
        <p:spPr>
          <a:xfrm>
            <a:off x="8901397" y="598636"/>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1"/>
          <p:cNvSpPr/>
          <p:nvPr/>
        </p:nvSpPr>
        <p:spPr>
          <a:xfrm rot="10800000">
            <a:off x="2870570" y="2749748"/>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1"/>
          <p:cNvSpPr/>
          <p:nvPr/>
        </p:nvSpPr>
        <p:spPr>
          <a:xfrm rot="10800000">
            <a:off x="1560920" y="854573"/>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1"/>
          <p:cNvSpPr/>
          <p:nvPr/>
        </p:nvSpPr>
        <p:spPr>
          <a:xfrm rot="10800000">
            <a:off x="2333945" y="3847494"/>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11"/>
          <p:cNvGrpSpPr/>
          <p:nvPr/>
        </p:nvGrpSpPr>
        <p:grpSpPr>
          <a:xfrm rot="-7217067">
            <a:off x="-1037809" y="3893003"/>
            <a:ext cx="2435263" cy="1836747"/>
            <a:chOff x="1852738" y="206787"/>
            <a:chExt cx="2668014" cy="2012295"/>
          </a:xfrm>
        </p:grpSpPr>
        <p:sp>
          <p:nvSpPr>
            <p:cNvPr id="334" name="Google Shape;334;p11"/>
            <p:cNvSpPr/>
            <p:nvPr/>
          </p:nvSpPr>
          <p:spPr>
            <a:xfrm>
              <a:off x="1863109" y="218911"/>
              <a:ext cx="2657643" cy="1988923"/>
            </a:xfrm>
            <a:custGeom>
              <a:rect b="b" l="l" r="r" t="t"/>
              <a:pathLst>
                <a:path extrusionOk="0" h="13616" w="18194">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1"/>
            <p:cNvSpPr/>
            <p:nvPr/>
          </p:nvSpPr>
          <p:spPr>
            <a:xfrm>
              <a:off x="1852738" y="206787"/>
              <a:ext cx="2626237" cy="2012295"/>
            </a:xfrm>
            <a:custGeom>
              <a:rect b="b" l="l" r="r" t="t"/>
              <a:pathLst>
                <a:path extrusionOk="0" h="13776" w="17979">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1"/>
            <p:cNvSpPr/>
            <p:nvPr/>
          </p:nvSpPr>
          <p:spPr>
            <a:xfrm>
              <a:off x="3252705" y="1222283"/>
              <a:ext cx="320191" cy="890750"/>
            </a:xfrm>
            <a:custGeom>
              <a:rect b="b" l="l" r="r" t="t"/>
              <a:pathLst>
                <a:path extrusionOk="0" h="6098" w="2192">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1"/>
            <p:cNvSpPr/>
            <p:nvPr/>
          </p:nvSpPr>
          <p:spPr>
            <a:xfrm>
              <a:off x="2664906" y="293262"/>
              <a:ext cx="434858" cy="551862"/>
            </a:xfrm>
            <a:custGeom>
              <a:rect b="b" l="l" r="r" t="t"/>
              <a:pathLst>
                <a:path extrusionOk="0" h="3778" w="2977">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1"/>
            <p:cNvSpPr/>
            <p:nvPr/>
          </p:nvSpPr>
          <p:spPr>
            <a:xfrm>
              <a:off x="3364013" y="660634"/>
              <a:ext cx="309820" cy="184490"/>
            </a:xfrm>
            <a:custGeom>
              <a:rect b="b" l="l" r="r" t="t"/>
              <a:pathLst>
                <a:path extrusionOk="0" h="1263" w="2121">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1"/>
            <p:cNvSpPr/>
            <p:nvPr/>
          </p:nvSpPr>
          <p:spPr>
            <a:xfrm>
              <a:off x="3471815" y="1174956"/>
              <a:ext cx="247155" cy="418059"/>
            </a:xfrm>
            <a:custGeom>
              <a:rect b="b" l="l" r="r" t="t"/>
              <a:pathLst>
                <a:path extrusionOk="0" h="2862" w="1692">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1"/>
            <p:cNvSpPr/>
            <p:nvPr/>
          </p:nvSpPr>
          <p:spPr>
            <a:xfrm>
              <a:off x="2289205" y="652016"/>
              <a:ext cx="438510" cy="547918"/>
            </a:xfrm>
            <a:custGeom>
              <a:rect b="b" l="l" r="r" t="t"/>
              <a:pathLst>
                <a:path extrusionOk="0" h="3751" w="3002">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11"/>
          <p:cNvGrpSpPr/>
          <p:nvPr/>
        </p:nvGrpSpPr>
        <p:grpSpPr>
          <a:xfrm rot="-4048342">
            <a:off x="7185262" y="3690373"/>
            <a:ext cx="2435223" cy="1836717"/>
            <a:chOff x="1852738" y="206787"/>
            <a:chExt cx="2668014" cy="2012295"/>
          </a:xfrm>
        </p:grpSpPr>
        <p:sp>
          <p:nvSpPr>
            <p:cNvPr id="342" name="Google Shape;342;p11"/>
            <p:cNvSpPr/>
            <p:nvPr/>
          </p:nvSpPr>
          <p:spPr>
            <a:xfrm>
              <a:off x="1863109" y="218911"/>
              <a:ext cx="2657643" cy="1988923"/>
            </a:xfrm>
            <a:custGeom>
              <a:rect b="b" l="l" r="r" t="t"/>
              <a:pathLst>
                <a:path extrusionOk="0" h="13616" w="18194">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1"/>
            <p:cNvSpPr/>
            <p:nvPr/>
          </p:nvSpPr>
          <p:spPr>
            <a:xfrm>
              <a:off x="1852738" y="206787"/>
              <a:ext cx="2626237" cy="2012295"/>
            </a:xfrm>
            <a:custGeom>
              <a:rect b="b" l="l" r="r" t="t"/>
              <a:pathLst>
                <a:path extrusionOk="0" h="13776" w="17979">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1"/>
            <p:cNvSpPr/>
            <p:nvPr/>
          </p:nvSpPr>
          <p:spPr>
            <a:xfrm>
              <a:off x="3252705" y="1222283"/>
              <a:ext cx="320191" cy="890750"/>
            </a:xfrm>
            <a:custGeom>
              <a:rect b="b" l="l" r="r" t="t"/>
              <a:pathLst>
                <a:path extrusionOk="0" h="6098" w="2192">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1"/>
            <p:cNvSpPr/>
            <p:nvPr/>
          </p:nvSpPr>
          <p:spPr>
            <a:xfrm>
              <a:off x="2664906" y="293262"/>
              <a:ext cx="434858" cy="551862"/>
            </a:xfrm>
            <a:custGeom>
              <a:rect b="b" l="l" r="r" t="t"/>
              <a:pathLst>
                <a:path extrusionOk="0" h="3778" w="2977">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1"/>
            <p:cNvSpPr/>
            <p:nvPr/>
          </p:nvSpPr>
          <p:spPr>
            <a:xfrm>
              <a:off x="3364013" y="660634"/>
              <a:ext cx="309820" cy="184490"/>
            </a:xfrm>
            <a:custGeom>
              <a:rect b="b" l="l" r="r" t="t"/>
              <a:pathLst>
                <a:path extrusionOk="0" h="1263" w="2121">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1"/>
            <p:cNvSpPr/>
            <p:nvPr/>
          </p:nvSpPr>
          <p:spPr>
            <a:xfrm>
              <a:off x="3471815" y="1174956"/>
              <a:ext cx="247155" cy="418059"/>
            </a:xfrm>
            <a:custGeom>
              <a:rect b="b" l="l" r="r" t="t"/>
              <a:pathLst>
                <a:path extrusionOk="0" h="2862" w="1692">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1"/>
            <p:cNvSpPr/>
            <p:nvPr/>
          </p:nvSpPr>
          <p:spPr>
            <a:xfrm>
              <a:off x="2289205" y="652016"/>
              <a:ext cx="438510" cy="547918"/>
            </a:xfrm>
            <a:custGeom>
              <a:rect b="b" l="l" r="r" t="t"/>
              <a:pathLst>
                <a:path extrusionOk="0" h="3751" w="3002">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349" name="Shape 3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350" name="Shape 350"/>
        <p:cNvGrpSpPr/>
        <p:nvPr/>
      </p:nvGrpSpPr>
      <p:grpSpPr>
        <a:xfrm>
          <a:off x="0" y="0"/>
          <a:ext cx="0" cy="0"/>
          <a:chOff x="0" y="0"/>
          <a:chExt cx="0" cy="0"/>
        </a:xfrm>
      </p:grpSpPr>
      <p:grpSp>
        <p:nvGrpSpPr>
          <p:cNvPr id="351" name="Google Shape;351;p13"/>
          <p:cNvGrpSpPr/>
          <p:nvPr/>
        </p:nvGrpSpPr>
        <p:grpSpPr>
          <a:xfrm>
            <a:off x="353167" y="163310"/>
            <a:ext cx="8452699" cy="4831682"/>
            <a:chOff x="345766" y="155909"/>
            <a:chExt cx="8452699" cy="4831682"/>
          </a:xfrm>
        </p:grpSpPr>
        <p:grpSp>
          <p:nvGrpSpPr>
            <p:cNvPr id="352" name="Google Shape;352;p13"/>
            <p:cNvGrpSpPr/>
            <p:nvPr/>
          </p:nvGrpSpPr>
          <p:grpSpPr>
            <a:xfrm>
              <a:off x="345766" y="155909"/>
              <a:ext cx="8452699" cy="4831682"/>
              <a:chOff x="271175" y="79714"/>
              <a:chExt cx="8452699" cy="4831682"/>
            </a:xfrm>
          </p:grpSpPr>
          <p:sp>
            <p:nvSpPr>
              <p:cNvPr id="353" name="Google Shape;353;p13"/>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3"/>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3"/>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13"/>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3"/>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3"/>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13"/>
          <p:cNvSpPr/>
          <p:nvPr/>
        </p:nvSpPr>
        <p:spPr>
          <a:xfrm>
            <a:off x="1074049" y="2338638"/>
            <a:ext cx="355200" cy="355200"/>
          </a:xfrm>
          <a:prstGeom prst="ellipse">
            <a:avLst/>
          </a:pr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3"/>
          <p:cNvSpPr/>
          <p:nvPr/>
        </p:nvSpPr>
        <p:spPr>
          <a:xfrm>
            <a:off x="1074049" y="3684513"/>
            <a:ext cx="355200" cy="355200"/>
          </a:xfrm>
          <a:prstGeom prst="ellipse">
            <a:avLst/>
          </a:pr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3"/>
          <p:cNvSpPr/>
          <p:nvPr/>
        </p:nvSpPr>
        <p:spPr>
          <a:xfrm>
            <a:off x="5233249" y="2338638"/>
            <a:ext cx="355200" cy="355200"/>
          </a:xfrm>
          <a:prstGeom prst="ellipse">
            <a:avLst/>
          </a:pr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3"/>
          <p:cNvSpPr/>
          <p:nvPr/>
        </p:nvSpPr>
        <p:spPr>
          <a:xfrm>
            <a:off x="5233249" y="3684513"/>
            <a:ext cx="355200" cy="355200"/>
          </a:xfrm>
          <a:prstGeom prst="ellipse">
            <a:avLst/>
          </a:pr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3"/>
          <p:cNvSpPr/>
          <p:nvPr/>
        </p:nvSpPr>
        <p:spPr>
          <a:xfrm>
            <a:off x="5233249" y="982163"/>
            <a:ext cx="355200" cy="355200"/>
          </a:xfrm>
          <a:prstGeom prst="ellipse">
            <a:avLst/>
          </a:pr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3"/>
          <p:cNvSpPr/>
          <p:nvPr/>
        </p:nvSpPr>
        <p:spPr>
          <a:xfrm>
            <a:off x="1074049" y="992763"/>
            <a:ext cx="355200" cy="355200"/>
          </a:xfrm>
          <a:prstGeom prst="ellipse">
            <a:avLst/>
          </a:pr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3"/>
          <p:cNvSpPr txBox="1"/>
          <p:nvPr>
            <p:ph type="title"/>
          </p:nvPr>
        </p:nvSpPr>
        <p:spPr>
          <a:xfrm>
            <a:off x="1484700" y="977961"/>
            <a:ext cx="2553900" cy="40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67" name="Google Shape;367;p13"/>
          <p:cNvSpPr txBox="1"/>
          <p:nvPr>
            <p:ph idx="1" type="subTitle"/>
          </p:nvPr>
        </p:nvSpPr>
        <p:spPr>
          <a:xfrm>
            <a:off x="1484700" y="1289369"/>
            <a:ext cx="2553900" cy="61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368" name="Google Shape;368;p13"/>
          <p:cNvSpPr txBox="1"/>
          <p:nvPr>
            <p:ph hasCustomPrompt="1" idx="2" type="title"/>
          </p:nvPr>
        </p:nvSpPr>
        <p:spPr>
          <a:xfrm>
            <a:off x="947300" y="1030161"/>
            <a:ext cx="496800" cy="259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000"/>
              <a:buNone/>
              <a:defRPr sz="2000"/>
            </a:lvl1pPr>
            <a:lvl2pPr lvl="1" rtl="0" algn="r">
              <a:spcBef>
                <a:spcPts val="0"/>
              </a:spcBef>
              <a:spcAft>
                <a:spcPts val="0"/>
              </a:spcAft>
              <a:buClr>
                <a:schemeClr val="lt1"/>
              </a:buClr>
              <a:buSzPts val="2000"/>
              <a:buNone/>
              <a:defRPr sz="2000">
                <a:solidFill>
                  <a:schemeClr val="lt1"/>
                </a:solidFill>
              </a:defRPr>
            </a:lvl2pPr>
            <a:lvl3pPr lvl="2" rtl="0" algn="r">
              <a:spcBef>
                <a:spcPts val="0"/>
              </a:spcBef>
              <a:spcAft>
                <a:spcPts val="0"/>
              </a:spcAft>
              <a:buClr>
                <a:schemeClr val="lt1"/>
              </a:buClr>
              <a:buSzPts val="2000"/>
              <a:buNone/>
              <a:defRPr sz="2000">
                <a:solidFill>
                  <a:schemeClr val="lt1"/>
                </a:solidFill>
              </a:defRPr>
            </a:lvl3pPr>
            <a:lvl4pPr lvl="3" rtl="0" algn="r">
              <a:spcBef>
                <a:spcPts val="0"/>
              </a:spcBef>
              <a:spcAft>
                <a:spcPts val="0"/>
              </a:spcAft>
              <a:buClr>
                <a:schemeClr val="lt1"/>
              </a:buClr>
              <a:buSzPts val="2000"/>
              <a:buNone/>
              <a:defRPr sz="2000">
                <a:solidFill>
                  <a:schemeClr val="lt1"/>
                </a:solidFill>
              </a:defRPr>
            </a:lvl4pPr>
            <a:lvl5pPr lvl="4" rtl="0" algn="r">
              <a:spcBef>
                <a:spcPts val="0"/>
              </a:spcBef>
              <a:spcAft>
                <a:spcPts val="0"/>
              </a:spcAft>
              <a:buClr>
                <a:schemeClr val="lt1"/>
              </a:buClr>
              <a:buSzPts val="2000"/>
              <a:buNone/>
              <a:defRPr sz="2000">
                <a:solidFill>
                  <a:schemeClr val="lt1"/>
                </a:solidFill>
              </a:defRPr>
            </a:lvl5pPr>
            <a:lvl6pPr lvl="5" rtl="0" algn="r">
              <a:spcBef>
                <a:spcPts val="0"/>
              </a:spcBef>
              <a:spcAft>
                <a:spcPts val="0"/>
              </a:spcAft>
              <a:buClr>
                <a:schemeClr val="lt1"/>
              </a:buClr>
              <a:buSzPts val="2000"/>
              <a:buNone/>
              <a:defRPr sz="2000">
                <a:solidFill>
                  <a:schemeClr val="lt1"/>
                </a:solidFill>
              </a:defRPr>
            </a:lvl6pPr>
            <a:lvl7pPr lvl="6" rtl="0" algn="r">
              <a:spcBef>
                <a:spcPts val="0"/>
              </a:spcBef>
              <a:spcAft>
                <a:spcPts val="0"/>
              </a:spcAft>
              <a:buClr>
                <a:schemeClr val="lt1"/>
              </a:buClr>
              <a:buSzPts val="2000"/>
              <a:buNone/>
              <a:defRPr sz="2000">
                <a:solidFill>
                  <a:schemeClr val="lt1"/>
                </a:solidFill>
              </a:defRPr>
            </a:lvl7pPr>
            <a:lvl8pPr lvl="7" rtl="0" algn="r">
              <a:spcBef>
                <a:spcPts val="0"/>
              </a:spcBef>
              <a:spcAft>
                <a:spcPts val="0"/>
              </a:spcAft>
              <a:buClr>
                <a:schemeClr val="lt1"/>
              </a:buClr>
              <a:buSzPts val="2000"/>
              <a:buNone/>
              <a:defRPr sz="2000">
                <a:solidFill>
                  <a:schemeClr val="lt1"/>
                </a:solidFill>
              </a:defRPr>
            </a:lvl8pPr>
            <a:lvl9pPr lvl="8" rtl="0" algn="r">
              <a:spcBef>
                <a:spcPts val="0"/>
              </a:spcBef>
              <a:spcAft>
                <a:spcPts val="0"/>
              </a:spcAft>
              <a:buClr>
                <a:schemeClr val="lt1"/>
              </a:buClr>
              <a:buSzPts val="2000"/>
              <a:buNone/>
              <a:defRPr sz="2000">
                <a:solidFill>
                  <a:schemeClr val="lt1"/>
                </a:solidFill>
              </a:defRPr>
            </a:lvl9pPr>
          </a:lstStyle>
          <a:p>
            <a:r>
              <a:t>xx%</a:t>
            </a:r>
          </a:p>
        </p:txBody>
      </p:sp>
      <p:sp>
        <p:nvSpPr>
          <p:cNvPr id="369" name="Google Shape;369;p13"/>
          <p:cNvSpPr txBox="1"/>
          <p:nvPr>
            <p:ph idx="3" type="title"/>
          </p:nvPr>
        </p:nvSpPr>
        <p:spPr>
          <a:xfrm>
            <a:off x="5645353" y="977961"/>
            <a:ext cx="2553900" cy="40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0" name="Google Shape;370;p13"/>
          <p:cNvSpPr txBox="1"/>
          <p:nvPr>
            <p:ph idx="4" type="subTitle"/>
          </p:nvPr>
        </p:nvSpPr>
        <p:spPr>
          <a:xfrm>
            <a:off x="5645353" y="1313769"/>
            <a:ext cx="2553900" cy="61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371" name="Google Shape;371;p13"/>
          <p:cNvSpPr txBox="1"/>
          <p:nvPr>
            <p:ph hasCustomPrompt="1" idx="5" type="title"/>
          </p:nvPr>
        </p:nvSpPr>
        <p:spPr>
          <a:xfrm>
            <a:off x="5131893" y="1029343"/>
            <a:ext cx="493800" cy="255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000"/>
              <a:buNone/>
              <a:defRPr sz="2000"/>
            </a:lvl1pPr>
            <a:lvl2pPr lvl="1" rtl="0" algn="r">
              <a:spcBef>
                <a:spcPts val="0"/>
              </a:spcBef>
              <a:spcAft>
                <a:spcPts val="0"/>
              </a:spcAft>
              <a:buClr>
                <a:schemeClr val="lt1"/>
              </a:buClr>
              <a:buSzPts val="2000"/>
              <a:buNone/>
              <a:defRPr sz="2000">
                <a:solidFill>
                  <a:schemeClr val="lt1"/>
                </a:solidFill>
              </a:defRPr>
            </a:lvl2pPr>
            <a:lvl3pPr lvl="2" rtl="0" algn="r">
              <a:spcBef>
                <a:spcPts val="0"/>
              </a:spcBef>
              <a:spcAft>
                <a:spcPts val="0"/>
              </a:spcAft>
              <a:buClr>
                <a:schemeClr val="lt1"/>
              </a:buClr>
              <a:buSzPts val="2000"/>
              <a:buNone/>
              <a:defRPr sz="2000">
                <a:solidFill>
                  <a:schemeClr val="lt1"/>
                </a:solidFill>
              </a:defRPr>
            </a:lvl3pPr>
            <a:lvl4pPr lvl="3" rtl="0" algn="r">
              <a:spcBef>
                <a:spcPts val="0"/>
              </a:spcBef>
              <a:spcAft>
                <a:spcPts val="0"/>
              </a:spcAft>
              <a:buClr>
                <a:schemeClr val="lt1"/>
              </a:buClr>
              <a:buSzPts val="2000"/>
              <a:buNone/>
              <a:defRPr sz="2000">
                <a:solidFill>
                  <a:schemeClr val="lt1"/>
                </a:solidFill>
              </a:defRPr>
            </a:lvl4pPr>
            <a:lvl5pPr lvl="4" rtl="0" algn="r">
              <a:spcBef>
                <a:spcPts val="0"/>
              </a:spcBef>
              <a:spcAft>
                <a:spcPts val="0"/>
              </a:spcAft>
              <a:buClr>
                <a:schemeClr val="lt1"/>
              </a:buClr>
              <a:buSzPts val="2000"/>
              <a:buNone/>
              <a:defRPr sz="2000">
                <a:solidFill>
                  <a:schemeClr val="lt1"/>
                </a:solidFill>
              </a:defRPr>
            </a:lvl5pPr>
            <a:lvl6pPr lvl="5" rtl="0" algn="r">
              <a:spcBef>
                <a:spcPts val="0"/>
              </a:spcBef>
              <a:spcAft>
                <a:spcPts val="0"/>
              </a:spcAft>
              <a:buClr>
                <a:schemeClr val="lt1"/>
              </a:buClr>
              <a:buSzPts val="2000"/>
              <a:buNone/>
              <a:defRPr sz="2000">
                <a:solidFill>
                  <a:schemeClr val="lt1"/>
                </a:solidFill>
              </a:defRPr>
            </a:lvl6pPr>
            <a:lvl7pPr lvl="6" rtl="0" algn="r">
              <a:spcBef>
                <a:spcPts val="0"/>
              </a:spcBef>
              <a:spcAft>
                <a:spcPts val="0"/>
              </a:spcAft>
              <a:buClr>
                <a:schemeClr val="lt1"/>
              </a:buClr>
              <a:buSzPts val="2000"/>
              <a:buNone/>
              <a:defRPr sz="2000">
                <a:solidFill>
                  <a:schemeClr val="lt1"/>
                </a:solidFill>
              </a:defRPr>
            </a:lvl7pPr>
            <a:lvl8pPr lvl="7" rtl="0" algn="r">
              <a:spcBef>
                <a:spcPts val="0"/>
              </a:spcBef>
              <a:spcAft>
                <a:spcPts val="0"/>
              </a:spcAft>
              <a:buClr>
                <a:schemeClr val="lt1"/>
              </a:buClr>
              <a:buSzPts val="2000"/>
              <a:buNone/>
              <a:defRPr sz="2000">
                <a:solidFill>
                  <a:schemeClr val="lt1"/>
                </a:solidFill>
              </a:defRPr>
            </a:lvl8pPr>
            <a:lvl9pPr lvl="8" rtl="0" algn="r">
              <a:spcBef>
                <a:spcPts val="0"/>
              </a:spcBef>
              <a:spcAft>
                <a:spcPts val="0"/>
              </a:spcAft>
              <a:buClr>
                <a:schemeClr val="lt1"/>
              </a:buClr>
              <a:buSzPts val="2000"/>
              <a:buNone/>
              <a:defRPr sz="2000">
                <a:solidFill>
                  <a:schemeClr val="lt1"/>
                </a:solidFill>
              </a:defRPr>
            </a:lvl9pPr>
          </a:lstStyle>
          <a:p>
            <a:r>
              <a:t>xx%</a:t>
            </a:r>
          </a:p>
        </p:txBody>
      </p:sp>
      <p:sp>
        <p:nvSpPr>
          <p:cNvPr id="372" name="Google Shape;372;p13"/>
          <p:cNvSpPr txBox="1"/>
          <p:nvPr>
            <p:ph idx="6" type="title"/>
          </p:nvPr>
        </p:nvSpPr>
        <p:spPr>
          <a:xfrm>
            <a:off x="1484700" y="2338636"/>
            <a:ext cx="2553900" cy="40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3" name="Google Shape;373;p13"/>
          <p:cNvSpPr txBox="1"/>
          <p:nvPr>
            <p:ph idx="7" type="subTitle"/>
          </p:nvPr>
        </p:nvSpPr>
        <p:spPr>
          <a:xfrm>
            <a:off x="1484700" y="2650044"/>
            <a:ext cx="2553900" cy="61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374" name="Google Shape;374;p13"/>
          <p:cNvSpPr txBox="1"/>
          <p:nvPr>
            <p:ph hasCustomPrompt="1" idx="8" type="title"/>
          </p:nvPr>
        </p:nvSpPr>
        <p:spPr>
          <a:xfrm>
            <a:off x="974350" y="2381782"/>
            <a:ext cx="493800" cy="255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000"/>
              <a:buNone/>
              <a:defRPr sz="2000"/>
            </a:lvl1pPr>
            <a:lvl2pPr lvl="1" rtl="0" algn="r">
              <a:spcBef>
                <a:spcPts val="0"/>
              </a:spcBef>
              <a:spcAft>
                <a:spcPts val="0"/>
              </a:spcAft>
              <a:buClr>
                <a:schemeClr val="lt1"/>
              </a:buClr>
              <a:buSzPts val="2000"/>
              <a:buNone/>
              <a:defRPr sz="2000">
                <a:solidFill>
                  <a:schemeClr val="lt1"/>
                </a:solidFill>
              </a:defRPr>
            </a:lvl2pPr>
            <a:lvl3pPr lvl="2" rtl="0" algn="r">
              <a:spcBef>
                <a:spcPts val="0"/>
              </a:spcBef>
              <a:spcAft>
                <a:spcPts val="0"/>
              </a:spcAft>
              <a:buClr>
                <a:schemeClr val="lt1"/>
              </a:buClr>
              <a:buSzPts val="2000"/>
              <a:buNone/>
              <a:defRPr sz="2000">
                <a:solidFill>
                  <a:schemeClr val="lt1"/>
                </a:solidFill>
              </a:defRPr>
            </a:lvl3pPr>
            <a:lvl4pPr lvl="3" rtl="0" algn="r">
              <a:spcBef>
                <a:spcPts val="0"/>
              </a:spcBef>
              <a:spcAft>
                <a:spcPts val="0"/>
              </a:spcAft>
              <a:buClr>
                <a:schemeClr val="lt1"/>
              </a:buClr>
              <a:buSzPts val="2000"/>
              <a:buNone/>
              <a:defRPr sz="2000">
                <a:solidFill>
                  <a:schemeClr val="lt1"/>
                </a:solidFill>
              </a:defRPr>
            </a:lvl4pPr>
            <a:lvl5pPr lvl="4" rtl="0" algn="r">
              <a:spcBef>
                <a:spcPts val="0"/>
              </a:spcBef>
              <a:spcAft>
                <a:spcPts val="0"/>
              </a:spcAft>
              <a:buClr>
                <a:schemeClr val="lt1"/>
              </a:buClr>
              <a:buSzPts val="2000"/>
              <a:buNone/>
              <a:defRPr sz="2000">
                <a:solidFill>
                  <a:schemeClr val="lt1"/>
                </a:solidFill>
              </a:defRPr>
            </a:lvl5pPr>
            <a:lvl6pPr lvl="5" rtl="0" algn="r">
              <a:spcBef>
                <a:spcPts val="0"/>
              </a:spcBef>
              <a:spcAft>
                <a:spcPts val="0"/>
              </a:spcAft>
              <a:buClr>
                <a:schemeClr val="lt1"/>
              </a:buClr>
              <a:buSzPts val="2000"/>
              <a:buNone/>
              <a:defRPr sz="2000">
                <a:solidFill>
                  <a:schemeClr val="lt1"/>
                </a:solidFill>
              </a:defRPr>
            </a:lvl6pPr>
            <a:lvl7pPr lvl="6" rtl="0" algn="r">
              <a:spcBef>
                <a:spcPts val="0"/>
              </a:spcBef>
              <a:spcAft>
                <a:spcPts val="0"/>
              </a:spcAft>
              <a:buClr>
                <a:schemeClr val="lt1"/>
              </a:buClr>
              <a:buSzPts val="2000"/>
              <a:buNone/>
              <a:defRPr sz="2000">
                <a:solidFill>
                  <a:schemeClr val="lt1"/>
                </a:solidFill>
              </a:defRPr>
            </a:lvl7pPr>
            <a:lvl8pPr lvl="7" rtl="0" algn="r">
              <a:spcBef>
                <a:spcPts val="0"/>
              </a:spcBef>
              <a:spcAft>
                <a:spcPts val="0"/>
              </a:spcAft>
              <a:buClr>
                <a:schemeClr val="lt1"/>
              </a:buClr>
              <a:buSzPts val="2000"/>
              <a:buNone/>
              <a:defRPr sz="2000">
                <a:solidFill>
                  <a:schemeClr val="lt1"/>
                </a:solidFill>
              </a:defRPr>
            </a:lvl8pPr>
            <a:lvl9pPr lvl="8" rtl="0" algn="r">
              <a:spcBef>
                <a:spcPts val="0"/>
              </a:spcBef>
              <a:spcAft>
                <a:spcPts val="0"/>
              </a:spcAft>
              <a:buClr>
                <a:schemeClr val="lt1"/>
              </a:buClr>
              <a:buSzPts val="2000"/>
              <a:buNone/>
              <a:defRPr sz="2000">
                <a:solidFill>
                  <a:schemeClr val="lt1"/>
                </a:solidFill>
              </a:defRPr>
            </a:lvl9pPr>
          </a:lstStyle>
          <a:p>
            <a:r>
              <a:t>xx%</a:t>
            </a:r>
          </a:p>
        </p:txBody>
      </p:sp>
      <p:sp>
        <p:nvSpPr>
          <p:cNvPr id="375" name="Google Shape;375;p13"/>
          <p:cNvSpPr txBox="1"/>
          <p:nvPr>
            <p:ph idx="9" type="title"/>
          </p:nvPr>
        </p:nvSpPr>
        <p:spPr>
          <a:xfrm>
            <a:off x="5645353" y="2338636"/>
            <a:ext cx="2553900" cy="40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6" name="Google Shape;376;p13"/>
          <p:cNvSpPr txBox="1"/>
          <p:nvPr>
            <p:ph idx="13" type="subTitle"/>
          </p:nvPr>
        </p:nvSpPr>
        <p:spPr>
          <a:xfrm>
            <a:off x="5645353" y="2650044"/>
            <a:ext cx="2553900" cy="61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377" name="Google Shape;377;p13"/>
          <p:cNvSpPr txBox="1"/>
          <p:nvPr>
            <p:ph hasCustomPrompt="1" idx="14" type="title"/>
          </p:nvPr>
        </p:nvSpPr>
        <p:spPr>
          <a:xfrm>
            <a:off x="5131893" y="2390018"/>
            <a:ext cx="493800" cy="255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000"/>
              <a:buNone/>
              <a:defRPr sz="2000"/>
            </a:lvl1pPr>
            <a:lvl2pPr lvl="1" rtl="0" algn="r">
              <a:spcBef>
                <a:spcPts val="0"/>
              </a:spcBef>
              <a:spcAft>
                <a:spcPts val="0"/>
              </a:spcAft>
              <a:buClr>
                <a:schemeClr val="lt1"/>
              </a:buClr>
              <a:buSzPts val="2000"/>
              <a:buNone/>
              <a:defRPr sz="2000">
                <a:solidFill>
                  <a:schemeClr val="lt1"/>
                </a:solidFill>
              </a:defRPr>
            </a:lvl2pPr>
            <a:lvl3pPr lvl="2" rtl="0" algn="r">
              <a:spcBef>
                <a:spcPts val="0"/>
              </a:spcBef>
              <a:spcAft>
                <a:spcPts val="0"/>
              </a:spcAft>
              <a:buClr>
                <a:schemeClr val="lt1"/>
              </a:buClr>
              <a:buSzPts val="2000"/>
              <a:buNone/>
              <a:defRPr sz="2000">
                <a:solidFill>
                  <a:schemeClr val="lt1"/>
                </a:solidFill>
              </a:defRPr>
            </a:lvl3pPr>
            <a:lvl4pPr lvl="3" rtl="0" algn="r">
              <a:spcBef>
                <a:spcPts val="0"/>
              </a:spcBef>
              <a:spcAft>
                <a:spcPts val="0"/>
              </a:spcAft>
              <a:buClr>
                <a:schemeClr val="lt1"/>
              </a:buClr>
              <a:buSzPts val="2000"/>
              <a:buNone/>
              <a:defRPr sz="2000">
                <a:solidFill>
                  <a:schemeClr val="lt1"/>
                </a:solidFill>
              </a:defRPr>
            </a:lvl4pPr>
            <a:lvl5pPr lvl="4" rtl="0" algn="r">
              <a:spcBef>
                <a:spcPts val="0"/>
              </a:spcBef>
              <a:spcAft>
                <a:spcPts val="0"/>
              </a:spcAft>
              <a:buClr>
                <a:schemeClr val="lt1"/>
              </a:buClr>
              <a:buSzPts val="2000"/>
              <a:buNone/>
              <a:defRPr sz="2000">
                <a:solidFill>
                  <a:schemeClr val="lt1"/>
                </a:solidFill>
              </a:defRPr>
            </a:lvl5pPr>
            <a:lvl6pPr lvl="5" rtl="0" algn="r">
              <a:spcBef>
                <a:spcPts val="0"/>
              </a:spcBef>
              <a:spcAft>
                <a:spcPts val="0"/>
              </a:spcAft>
              <a:buClr>
                <a:schemeClr val="lt1"/>
              </a:buClr>
              <a:buSzPts val="2000"/>
              <a:buNone/>
              <a:defRPr sz="2000">
                <a:solidFill>
                  <a:schemeClr val="lt1"/>
                </a:solidFill>
              </a:defRPr>
            </a:lvl6pPr>
            <a:lvl7pPr lvl="6" rtl="0" algn="r">
              <a:spcBef>
                <a:spcPts val="0"/>
              </a:spcBef>
              <a:spcAft>
                <a:spcPts val="0"/>
              </a:spcAft>
              <a:buClr>
                <a:schemeClr val="lt1"/>
              </a:buClr>
              <a:buSzPts val="2000"/>
              <a:buNone/>
              <a:defRPr sz="2000">
                <a:solidFill>
                  <a:schemeClr val="lt1"/>
                </a:solidFill>
              </a:defRPr>
            </a:lvl7pPr>
            <a:lvl8pPr lvl="7" rtl="0" algn="r">
              <a:spcBef>
                <a:spcPts val="0"/>
              </a:spcBef>
              <a:spcAft>
                <a:spcPts val="0"/>
              </a:spcAft>
              <a:buClr>
                <a:schemeClr val="lt1"/>
              </a:buClr>
              <a:buSzPts val="2000"/>
              <a:buNone/>
              <a:defRPr sz="2000">
                <a:solidFill>
                  <a:schemeClr val="lt1"/>
                </a:solidFill>
              </a:defRPr>
            </a:lvl8pPr>
            <a:lvl9pPr lvl="8" rtl="0" algn="r">
              <a:spcBef>
                <a:spcPts val="0"/>
              </a:spcBef>
              <a:spcAft>
                <a:spcPts val="0"/>
              </a:spcAft>
              <a:buClr>
                <a:schemeClr val="lt1"/>
              </a:buClr>
              <a:buSzPts val="2000"/>
              <a:buNone/>
              <a:defRPr sz="2000">
                <a:solidFill>
                  <a:schemeClr val="lt1"/>
                </a:solidFill>
              </a:defRPr>
            </a:lvl9pPr>
          </a:lstStyle>
          <a:p>
            <a:r>
              <a:t>xx%</a:t>
            </a:r>
          </a:p>
        </p:txBody>
      </p:sp>
      <p:sp>
        <p:nvSpPr>
          <p:cNvPr id="378" name="Google Shape;378;p13"/>
          <p:cNvSpPr txBox="1"/>
          <p:nvPr>
            <p:ph idx="15" type="title"/>
          </p:nvPr>
        </p:nvSpPr>
        <p:spPr>
          <a:xfrm>
            <a:off x="1484700" y="3699311"/>
            <a:ext cx="2553900" cy="40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9" name="Google Shape;379;p13"/>
          <p:cNvSpPr txBox="1"/>
          <p:nvPr>
            <p:ph idx="16" type="subTitle"/>
          </p:nvPr>
        </p:nvSpPr>
        <p:spPr>
          <a:xfrm>
            <a:off x="1484700" y="4010719"/>
            <a:ext cx="2553900" cy="61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380" name="Google Shape;380;p13"/>
          <p:cNvSpPr txBox="1"/>
          <p:nvPr>
            <p:ph hasCustomPrompt="1" idx="17" type="title"/>
          </p:nvPr>
        </p:nvSpPr>
        <p:spPr>
          <a:xfrm>
            <a:off x="974350" y="3742457"/>
            <a:ext cx="493800" cy="255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000"/>
              <a:buNone/>
              <a:defRPr sz="2000"/>
            </a:lvl1pPr>
            <a:lvl2pPr lvl="1" rtl="0" algn="r">
              <a:spcBef>
                <a:spcPts val="0"/>
              </a:spcBef>
              <a:spcAft>
                <a:spcPts val="0"/>
              </a:spcAft>
              <a:buClr>
                <a:schemeClr val="lt1"/>
              </a:buClr>
              <a:buSzPts val="2000"/>
              <a:buNone/>
              <a:defRPr sz="2000">
                <a:solidFill>
                  <a:schemeClr val="lt1"/>
                </a:solidFill>
              </a:defRPr>
            </a:lvl2pPr>
            <a:lvl3pPr lvl="2" rtl="0" algn="r">
              <a:spcBef>
                <a:spcPts val="0"/>
              </a:spcBef>
              <a:spcAft>
                <a:spcPts val="0"/>
              </a:spcAft>
              <a:buClr>
                <a:schemeClr val="lt1"/>
              </a:buClr>
              <a:buSzPts val="2000"/>
              <a:buNone/>
              <a:defRPr sz="2000">
                <a:solidFill>
                  <a:schemeClr val="lt1"/>
                </a:solidFill>
              </a:defRPr>
            </a:lvl3pPr>
            <a:lvl4pPr lvl="3" rtl="0" algn="r">
              <a:spcBef>
                <a:spcPts val="0"/>
              </a:spcBef>
              <a:spcAft>
                <a:spcPts val="0"/>
              </a:spcAft>
              <a:buClr>
                <a:schemeClr val="lt1"/>
              </a:buClr>
              <a:buSzPts val="2000"/>
              <a:buNone/>
              <a:defRPr sz="2000">
                <a:solidFill>
                  <a:schemeClr val="lt1"/>
                </a:solidFill>
              </a:defRPr>
            </a:lvl4pPr>
            <a:lvl5pPr lvl="4" rtl="0" algn="r">
              <a:spcBef>
                <a:spcPts val="0"/>
              </a:spcBef>
              <a:spcAft>
                <a:spcPts val="0"/>
              </a:spcAft>
              <a:buClr>
                <a:schemeClr val="lt1"/>
              </a:buClr>
              <a:buSzPts val="2000"/>
              <a:buNone/>
              <a:defRPr sz="2000">
                <a:solidFill>
                  <a:schemeClr val="lt1"/>
                </a:solidFill>
              </a:defRPr>
            </a:lvl5pPr>
            <a:lvl6pPr lvl="5" rtl="0" algn="r">
              <a:spcBef>
                <a:spcPts val="0"/>
              </a:spcBef>
              <a:spcAft>
                <a:spcPts val="0"/>
              </a:spcAft>
              <a:buClr>
                <a:schemeClr val="lt1"/>
              </a:buClr>
              <a:buSzPts val="2000"/>
              <a:buNone/>
              <a:defRPr sz="2000">
                <a:solidFill>
                  <a:schemeClr val="lt1"/>
                </a:solidFill>
              </a:defRPr>
            </a:lvl6pPr>
            <a:lvl7pPr lvl="6" rtl="0" algn="r">
              <a:spcBef>
                <a:spcPts val="0"/>
              </a:spcBef>
              <a:spcAft>
                <a:spcPts val="0"/>
              </a:spcAft>
              <a:buClr>
                <a:schemeClr val="lt1"/>
              </a:buClr>
              <a:buSzPts val="2000"/>
              <a:buNone/>
              <a:defRPr sz="2000">
                <a:solidFill>
                  <a:schemeClr val="lt1"/>
                </a:solidFill>
              </a:defRPr>
            </a:lvl7pPr>
            <a:lvl8pPr lvl="7" rtl="0" algn="r">
              <a:spcBef>
                <a:spcPts val="0"/>
              </a:spcBef>
              <a:spcAft>
                <a:spcPts val="0"/>
              </a:spcAft>
              <a:buClr>
                <a:schemeClr val="lt1"/>
              </a:buClr>
              <a:buSzPts val="2000"/>
              <a:buNone/>
              <a:defRPr sz="2000">
                <a:solidFill>
                  <a:schemeClr val="lt1"/>
                </a:solidFill>
              </a:defRPr>
            </a:lvl8pPr>
            <a:lvl9pPr lvl="8" rtl="0" algn="r">
              <a:spcBef>
                <a:spcPts val="0"/>
              </a:spcBef>
              <a:spcAft>
                <a:spcPts val="0"/>
              </a:spcAft>
              <a:buClr>
                <a:schemeClr val="lt1"/>
              </a:buClr>
              <a:buSzPts val="2000"/>
              <a:buNone/>
              <a:defRPr sz="2000">
                <a:solidFill>
                  <a:schemeClr val="lt1"/>
                </a:solidFill>
              </a:defRPr>
            </a:lvl9pPr>
          </a:lstStyle>
          <a:p>
            <a:r>
              <a:t>xx%</a:t>
            </a:r>
          </a:p>
        </p:txBody>
      </p:sp>
      <p:sp>
        <p:nvSpPr>
          <p:cNvPr id="381" name="Google Shape;381;p13"/>
          <p:cNvSpPr txBox="1"/>
          <p:nvPr>
            <p:ph idx="18" type="title"/>
          </p:nvPr>
        </p:nvSpPr>
        <p:spPr>
          <a:xfrm>
            <a:off x="5645353" y="3699311"/>
            <a:ext cx="2553900" cy="40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82" name="Google Shape;382;p13"/>
          <p:cNvSpPr txBox="1"/>
          <p:nvPr>
            <p:ph idx="19" type="subTitle"/>
          </p:nvPr>
        </p:nvSpPr>
        <p:spPr>
          <a:xfrm>
            <a:off x="5645353" y="4010719"/>
            <a:ext cx="2553900" cy="61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383" name="Google Shape;383;p13"/>
          <p:cNvSpPr txBox="1"/>
          <p:nvPr>
            <p:ph hasCustomPrompt="1" idx="20" type="title"/>
          </p:nvPr>
        </p:nvSpPr>
        <p:spPr>
          <a:xfrm>
            <a:off x="5131893" y="3750693"/>
            <a:ext cx="493800" cy="255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000"/>
              <a:buNone/>
              <a:defRPr sz="2000"/>
            </a:lvl1pPr>
            <a:lvl2pPr lvl="1" rtl="0" algn="r">
              <a:spcBef>
                <a:spcPts val="0"/>
              </a:spcBef>
              <a:spcAft>
                <a:spcPts val="0"/>
              </a:spcAft>
              <a:buClr>
                <a:schemeClr val="lt1"/>
              </a:buClr>
              <a:buSzPts val="2000"/>
              <a:buNone/>
              <a:defRPr sz="2000">
                <a:solidFill>
                  <a:schemeClr val="lt1"/>
                </a:solidFill>
              </a:defRPr>
            </a:lvl2pPr>
            <a:lvl3pPr lvl="2" rtl="0" algn="r">
              <a:spcBef>
                <a:spcPts val="0"/>
              </a:spcBef>
              <a:spcAft>
                <a:spcPts val="0"/>
              </a:spcAft>
              <a:buClr>
                <a:schemeClr val="lt1"/>
              </a:buClr>
              <a:buSzPts val="2000"/>
              <a:buNone/>
              <a:defRPr sz="2000">
                <a:solidFill>
                  <a:schemeClr val="lt1"/>
                </a:solidFill>
              </a:defRPr>
            </a:lvl3pPr>
            <a:lvl4pPr lvl="3" rtl="0" algn="r">
              <a:spcBef>
                <a:spcPts val="0"/>
              </a:spcBef>
              <a:spcAft>
                <a:spcPts val="0"/>
              </a:spcAft>
              <a:buClr>
                <a:schemeClr val="lt1"/>
              </a:buClr>
              <a:buSzPts val="2000"/>
              <a:buNone/>
              <a:defRPr sz="2000">
                <a:solidFill>
                  <a:schemeClr val="lt1"/>
                </a:solidFill>
              </a:defRPr>
            </a:lvl4pPr>
            <a:lvl5pPr lvl="4" rtl="0" algn="r">
              <a:spcBef>
                <a:spcPts val="0"/>
              </a:spcBef>
              <a:spcAft>
                <a:spcPts val="0"/>
              </a:spcAft>
              <a:buClr>
                <a:schemeClr val="lt1"/>
              </a:buClr>
              <a:buSzPts val="2000"/>
              <a:buNone/>
              <a:defRPr sz="2000">
                <a:solidFill>
                  <a:schemeClr val="lt1"/>
                </a:solidFill>
              </a:defRPr>
            </a:lvl5pPr>
            <a:lvl6pPr lvl="5" rtl="0" algn="r">
              <a:spcBef>
                <a:spcPts val="0"/>
              </a:spcBef>
              <a:spcAft>
                <a:spcPts val="0"/>
              </a:spcAft>
              <a:buClr>
                <a:schemeClr val="lt1"/>
              </a:buClr>
              <a:buSzPts val="2000"/>
              <a:buNone/>
              <a:defRPr sz="2000">
                <a:solidFill>
                  <a:schemeClr val="lt1"/>
                </a:solidFill>
              </a:defRPr>
            </a:lvl6pPr>
            <a:lvl7pPr lvl="6" rtl="0" algn="r">
              <a:spcBef>
                <a:spcPts val="0"/>
              </a:spcBef>
              <a:spcAft>
                <a:spcPts val="0"/>
              </a:spcAft>
              <a:buClr>
                <a:schemeClr val="lt1"/>
              </a:buClr>
              <a:buSzPts val="2000"/>
              <a:buNone/>
              <a:defRPr sz="2000">
                <a:solidFill>
                  <a:schemeClr val="lt1"/>
                </a:solidFill>
              </a:defRPr>
            </a:lvl7pPr>
            <a:lvl8pPr lvl="7" rtl="0" algn="r">
              <a:spcBef>
                <a:spcPts val="0"/>
              </a:spcBef>
              <a:spcAft>
                <a:spcPts val="0"/>
              </a:spcAft>
              <a:buClr>
                <a:schemeClr val="lt1"/>
              </a:buClr>
              <a:buSzPts val="2000"/>
              <a:buNone/>
              <a:defRPr sz="2000">
                <a:solidFill>
                  <a:schemeClr val="lt1"/>
                </a:solidFill>
              </a:defRPr>
            </a:lvl8pPr>
            <a:lvl9pPr lvl="8" rtl="0" algn="r">
              <a:spcBef>
                <a:spcPts val="0"/>
              </a:spcBef>
              <a:spcAft>
                <a:spcPts val="0"/>
              </a:spcAft>
              <a:buClr>
                <a:schemeClr val="lt1"/>
              </a:buClr>
              <a:buSzPts val="2000"/>
              <a:buNone/>
              <a:defRPr sz="2000">
                <a:solidFill>
                  <a:schemeClr val="lt1"/>
                </a:solidFill>
              </a:defRPr>
            </a:lvl9pPr>
          </a:lstStyle>
          <a:p>
            <a:r>
              <a:t>xx%</a:t>
            </a:r>
          </a:p>
        </p:txBody>
      </p:sp>
      <p:sp>
        <p:nvSpPr>
          <p:cNvPr id="384" name="Google Shape;384;p13"/>
          <p:cNvSpPr/>
          <p:nvPr/>
        </p:nvSpPr>
        <p:spPr>
          <a:xfrm>
            <a:off x="8334813" y="1543289"/>
            <a:ext cx="172882" cy="26242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3"/>
          <p:cNvSpPr/>
          <p:nvPr/>
        </p:nvSpPr>
        <p:spPr>
          <a:xfrm>
            <a:off x="8822286" y="2067215"/>
            <a:ext cx="253192" cy="271427"/>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3"/>
          <p:cNvSpPr/>
          <p:nvPr/>
        </p:nvSpPr>
        <p:spPr>
          <a:xfrm>
            <a:off x="8122940" y="647781"/>
            <a:ext cx="341030" cy="366792"/>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3"/>
          <p:cNvSpPr/>
          <p:nvPr/>
        </p:nvSpPr>
        <p:spPr>
          <a:xfrm>
            <a:off x="8832877" y="1184901"/>
            <a:ext cx="450905" cy="485124"/>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SECTION_TITLE_AND_DESCRIPTION_2">
    <p:spTree>
      <p:nvGrpSpPr>
        <p:cNvPr id="388" name="Shape 388"/>
        <p:cNvGrpSpPr/>
        <p:nvPr/>
      </p:nvGrpSpPr>
      <p:grpSpPr>
        <a:xfrm>
          <a:off x="0" y="0"/>
          <a:ext cx="0" cy="0"/>
          <a:chOff x="0" y="0"/>
          <a:chExt cx="0" cy="0"/>
        </a:xfrm>
      </p:grpSpPr>
      <p:grpSp>
        <p:nvGrpSpPr>
          <p:cNvPr id="389" name="Google Shape;389;p14"/>
          <p:cNvGrpSpPr/>
          <p:nvPr/>
        </p:nvGrpSpPr>
        <p:grpSpPr>
          <a:xfrm>
            <a:off x="353167" y="163310"/>
            <a:ext cx="8452699" cy="4831682"/>
            <a:chOff x="345766" y="155909"/>
            <a:chExt cx="8452699" cy="4831682"/>
          </a:xfrm>
        </p:grpSpPr>
        <p:grpSp>
          <p:nvGrpSpPr>
            <p:cNvPr id="390" name="Google Shape;390;p14"/>
            <p:cNvGrpSpPr/>
            <p:nvPr/>
          </p:nvGrpSpPr>
          <p:grpSpPr>
            <a:xfrm>
              <a:off x="345766" y="155909"/>
              <a:ext cx="8452699" cy="4831682"/>
              <a:chOff x="271175" y="79714"/>
              <a:chExt cx="8452699" cy="4831682"/>
            </a:xfrm>
          </p:grpSpPr>
          <p:sp>
            <p:nvSpPr>
              <p:cNvPr id="391" name="Google Shape;391;p14"/>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4"/>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4"/>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14"/>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4"/>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4"/>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14"/>
          <p:cNvGrpSpPr/>
          <p:nvPr/>
        </p:nvGrpSpPr>
        <p:grpSpPr>
          <a:xfrm>
            <a:off x="713224" y="1380150"/>
            <a:ext cx="3615093" cy="2964328"/>
            <a:chOff x="956924" y="1380150"/>
            <a:chExt cx="3615093" cy="2964328"/>
          </a:xfrm>
        </p:grpSpPr>
        <p:sp>
          <p:nvSpPr>
            <p:cNvPr id="399" name="Google Shape;399;p14"/>
            <p:cNvSpPr/>
            <p:nvPr/>
          </p:nvSpPr>
          <p:spPr>
            <a:xfrm>
              <a:off x="3600390" y="1452584"/>
              <a:ext cx="200379" cy="171306"/>
            </a:xfrm>
            <a:custGeom>
              <a:rect b="b" l="l" r="r" t="t"/>
              <a:pathLst>
                <a:path extrusionOk="0" h="1314" w="1537">
                  <a:moveTo>
                    <a:pt x="79" y="1"/>
                  </a:moveTo>
                  <a:cubicBezTo>
                    <a:pt x="73" y="1"/>
                    <a:pt x="67" y="2"/>
                    <a:pt x="60" y="4"/>
                  </a:cubicBezTo>
                  <a:cubicBezTo>
                    <a:pt x="13" y="16"/>
                    <a:pt x="1" y="63"/>
                    <a:pt x="13" y="99"/>
                  </a:cubicBezTo>
                  <a:cubicBezTo>
                    <a:pt x="251" y="802"/>
                    <a:pt x="739" y="1206"/>
                    <a:pt x="1453" y="1314"/>
                  </a:cubicBezTo>
                  <a:lnTo>
                    <a:pt x="1465" y="1314"/>
                  </a:lnTo>
                  <a:cubicBezTo>
                    <a:pt x="1501" y="1314"/>
                    <a:pt x="1525" y="1290"/>
                    <a:pt x="1537" y="1254"/>
                  </a:cubicBezTo>
                  <a:cubicBezTo>
                    <a:pt x="1537" y="1206"/>
                    <a:pt x="1513" y="1171"/>
                    <a:pt x="1477" y="1171"/>
                  </a:cubicBezTo>
                  <a:cubicBezTo>
                    <a:pt x="810" y="1063"/>
                    <a:pt x="382" y="706"/>
                    <a:pt x="156" y="51"/>
                  </a:cubicBezTo>
                  <a:cubicBezTo>
                    <a:pt x="136" y="22"/>
                    <a:pt x="108"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14"/>
            <p:cNvGrpSpPr/>
            <p:nvPr/>
          </p:nvGrpSpPr>
          <p:grpSpPr>
            <a:xfrm>
              <a:off x="1777395" y="1474934"/>
              <a:ext cx="2018496" cy="2013992"/>
              <a:chOff x="1097725" y="238125"/>
              <a:chExt cx="5248300" cy="5237950"/>
            </a:xfrm>
          </p:grpSpPr>
          <p:sp>
            <p:nvSpPr>
              <p:cNvPr id="401" name="Google Shape;401;p14"/>
              <p:cNvSpPr/>
              <p:nvPr/>
            </p:nvSpPr>
            <p:spPr>
              <a:xfrm>
                <a:off x="1097725" y="238125"/>
                <a:ext cx="5248300" cy="5237950"/>
              </a:xfrm>
              <a:custGeom>
                <a:rect b="b" l="l" r="r" t="t"/>
                <a:pathLst>
                  <a:path extrusionOk="0" h="209518" w="209932">
                    <a:moveTo>
                      <a:pt x="65541" y="0"/>
                    </a:moveTo>
                    <a:cubicBezTo>
                      <a:pt x="55423" y="0"/>
                      <a:pt x="45718" y="2728"/>
                      <a:pt x="36134" y="9203"/>
                    </a:cubicBezTo>
                    <a:cubicBezTo>
                      <a:pt x="12586" y="25110"/>
                      <a:pt x="1" y="54754"/>
                      <a:pt x="11842" y="105441"/>
                    </a:cubicBezTo>
                    <a:cubicBezTo>
                      <a:pt x="23683" y="156129"/>
                      <a:pt x="36089" y="200108"/>
                      <a:pt x="58757" y="207564"/>
                    </a:cubicBezTo>
                    <a:cubicBezTo>
                      <a:pt x="62781" y="208888"/>
                      <a:pt x="66999" y="209518"/>
                      <a:pt x="71406" y="209518"/>
                    </a:cubicBezTo>
                    <a:cubicBezTo>
                      <a:pt x="92252" y="209518"/>
                      <a:pt x="117322" y="195421"/>
                      <a:pt x="145959" y="173937"/>
                    </a:cubicBezTo>
                    <a:cubicBezTo>
                      <a:pt x="180649" y="147909"/>
                      <a:pt x="209932" y="125747"/>
                      <a:pt x="209622" y="97815"/>
                    </a:cubicBezTo>
                    <a:cubicBezTo>
                      <a:pt x="209324" y="71150"/>
                      <a:pt x="183909" y="51283"/>
                      <a:pt x="141267" y="28684"/>
                    </a:cubicBezTo>
                    <a:cubicBezTo>
                      <a:pt x="111969" y="13156"/>
                      <a:pt x="87759" y="0"/>
                      <a:pt x="65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4"/>
              <p:cNvSpPr/>
              <p:nvPr/>
            </p:nvSpPr>
            <p:spPr>
              <a:xfrm>
                <a:off x="2714911" y="1955625"/>
                <a:ext cx="665725" cy="914275"/>
              </a:xfrm>
              <a:custGeom>
                <a:rect b="b" l="l" r="r" t="t"/>
                <a:pathLst>
                  <a:path extrusionOk="0" h="36571" w="26629">
                    <a:moveTo>
                      <a:pt x="1" y="1"/>
                    </a:moveTo>
                    <a:lnTo>
                      <a:pt x="1" y="36571"/>
                    </a:lnTo>
                    <a:lnTo>
                      <a:pt x="26628" y="36571"/>
                    </a:lnTo>
                    <a:lnTo>
                      <a:pt x="26628" y="27814"/>
                    </a:lnTo>
                    <a:lnTo>
                      <a:pt x="10044" y="27814"/>
                    </a:lnTo>
                    <a:lnTo>
                      <a:pt x="100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4"/>
              <p:cNvSpPr/>
              <p:nvPr/>
            </p:nvSpPr>
            <p:spPr>
              <a:xfrm>
                <a:off x="3754036" y="1950475"/>
                <a:ext cx="928425" cy="927150"/>
              </a:xfrm>
              <a:custGeom>
                <a:rect b="b" l="l" r="r" t="t"/>
                <a:pathLst>
                  <a:path extrusionOk="0" h="37086" w="37137">
                    <a:moveTo>
                      <a:pt x="18542" y="8910"/>
                    </a:moveTo>
                    <a:cubicBezTo>
                      <a:pt x="19949" y="8910"/>
                      <a:pt x="21177" y="9176"/>
                      <a:pt x="22224" y="9709"/>
                    </a:cubicBezTo>
                    <a:cubicBezTo>
                      <a:pt x="23271" y="10241"/>
                      <a:pt x="24148" y="10945"/>
                      <a:pt x="24851" y="11820"/>
                    </a:cubicBezTo>
                    <a:cubicBezTo>
                      <a:pt x="25556" y="12695"/>
                      <a:pt x="26080" y="13708"/>
                      <a:pt x="26423" y="14860"/>
                    </a:cubicBezTo>
                    <a:cubicBezTo>
                      <a:pt x="26766" y="16011"/>
                      <a:pt x="26937" y="17204"/>
                      <a:pt x="26937" y="18439"/>
                    </a:cubicBezTo>
                    <a:cubicBezTo>
                      <a:pt x="26937" y="19642"/>
                      <a:pt x="26773" y="20837"/>
                      <a:pt x="26448" y="21993"/>
                    </a:cubicBezTo>
                    <a:cubicBezTo>
                      <a:pt x="26122" y="23161"/>
                      <a:pt x="25624" y="24200"/>
                      <a:pt x="24955" y="25110"/>
                    </a:cubicBezTo>
                    <a:cubicBezTo>
                      <a:pt x="24285" y="26019"/>
                      <a:pt x="23417" y="26757"/>
                      <a:pt x="22353" y="27324"/>
                    </a:cubicBezTo>
                    <a:cubicBezTo>
                      <a:pt x="21289" y="27891"/>
                      <a:pt x="20036" y="28174"/>
                      <a:pt x="18594" y="28174"/>
                    </a:cubicBezTo>
                    <a:cubicBezTo>
                      <a:pt x="17151" y="28174"/>
                      <a:pt x="15907" y="27899"/>
                      <a:pt x="14860" y="27350"/>
                    </a:cubicBezTo>
                    <a:cubicBezTo>
                      <a:pt x="13813" y="26801"/>
                      <a:pt x="12946" y="26080"/>
                      <a:pt x="12258" y="25187"/>
                    </a:cubicBezTo>
                    <a:cubicBezTo>
                      <a:pt x="11571" y="24296"/>
                      <a:pt x="11056" y="23274"/>
                      <a:pt x="10713" y="22123"/>
                    </a:cubicBezTo>
                    <a:cubicBezTo>
                      <a:pt x="10370" y="20972"/>
                      <a:pt x="10199" y="19779"/>
                      <a:pt x="10199" y="18543"/>
                    </a:cubicBezTo>
                    <a:cubicBezTo>
                      <a:pt x="10197" y="17349"/>
                      <a:pt x="10362" y="16161"/>
                      <a:pt x="10687" y="15014"/>
                    </a:cubicBezTo>
                    <a:cubicBezTo>
                      <a:pt x="11013" y="13863"/>
                      <a:pt x="11519" y="12834"/>
                      <a:pt x="12207" y="11924"/>
                    </a:cubicBezTo>
                    <a:cubicBezTo>
                      <a:pt x="12894" y="11014"/>
                      <a:pt x="13761" y="10284"/>
                      <a:pt x="14808" y="9735"/>
                    </a:cubicBezTo>
                    <a:cubicBezTo>
                      <a:pt x="15855" y="9186"/>
                      <a:pt x="17099" y="8910"/>
                      <a:pt x="18542" y="8910"/>
                    </a:cubicBezTo>
                    <a:close/>
                    <a:moveTo>
                      <a:pt x="18697" y="1"/>
                    </a:moveTo>
                    <a:cubicBezTo>
                      <a:pt x="15984" y="1"/>
                      <a:pt x="13487" y="508"/>
                      <a:pt x="11203" y="1521"/>
                    </a:cubicBezTo>
                    <a:cubicBezTo>
                      <a:pt x="8920" y="2535"/>
                      <a:pt x="6946" y="3891"/>
                      <a:pt x="5279" y="5590"/>
                    </a:cubicBezTo>
                    <a:cubicBezTo>
                      <a:pt x="3615" y="7289"/>
                      <a:pt x="2319" y="9256"/>
                      <a:pt x="1391" y="11487"/>
                    </a:cubicBezTo>
                    <a:cubicBezTo>
                      <a:pt x="464" y="13720"/>
                      <a:pt x="0" y="16037"/>
                      <a:pt x="0" y="18440"/>
                    </a:cubicBezTo>
                    <a:cubicBezTo>
                      <a:pt x="1" y="20809"/>
                      <a:pt x="447" y="23110"/>
                      <a:pt x="1339" y="25343"/>
                    </a:cubicBezTo>
                    <a:cubicBezTo>
                      <a:pt x="2232" y="27574"/>
                      <a:pt x="3485" y="29558"/>
                      <a:pt x="5099" y="31291"/>
                    </a:cubicBezTo>
                    <a:cubicBezTo>
                      <a:pt x="6713" y="33025"/>
                      <a:pt x="8654" y="34424"/>
                      <a:pt x="10920" y="35489"/>
                    </a:cubicBezTo>
                    <a:cubicBezTo>
                      <a:pt x="13187" y="36553"/>
                      <a:pt x="15710" y="37086"/>
                      <a:pt x="18492" y="37086"/>
                    </a:cubicBezTo>
                    <a:cubicBezTo>
                      <a:pt x="21204" y="37085"/>
                      <a:pt x="23702" y="36570"/>
                      <a:pt x="25986" y="35541"/>
                    </a:cubicBezTo>
                    <a:cubicBezTo>
                      <a:pt x="28270" y="34510"/>
                      <a:pt x="30235" y="33145"/>
                      <a:pt x="31882" y="31446"/>
                    </a:cubicBezTo>
                    <a:cubicBezTo>
                      <a:pt x="33532" y="29745"/>
                      <a:pt x="34819" y="27788"/>
                      <a:pt x="35746" y="25574"/>
                    </a:cubicBezTo>
                    <a:cubicBezTo>
                      <a:pt x="36672" y="23359"/>
                      <a:pt x="37136" y="21050"/>
                      <a:pt x="37136" y="18646"/>
                    </a:cubicBezTo>
                    <a:cubicBezTo>
                      <a:pt x="37135" y="16312"/>
                      <a:pt x="36698" y="14029"/>
                      <a:pt x="35823" y="11796"/>
                    </a:cubicBezTo>
                    <a:cubicBezTo>
                      <a:pt x="34948" y="9564"/>
                      <a:pt x="33702" y="7572"/>
                      <a:pt x="32089" y="5821"/>
                    </a:cubicBezTo>
                    <a:cubicBezTo>
                      <a:pt x="30476" y="4070"/>
                      <a:pt x="28536" y="2662"/>
                      <a:pt x="26269" y="1597"/>
                    </a:cubicBezTo>
                    <a:cubicBezTo>
                      <a:pt x="24003" y="533"/>
                      <a:pt x="21478" y="1"/>
                      <a:pt x="18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4"/>
              <p:cNvSpPr/>
              <p:nvPr/>
            </p:nvSpPr>
            <p:spPr>
              <a:xfrm>
                <a:off x="2561011" y="3482125"/>
                <a:ext cx="876900" cy="927125"/>
              </a:xfrm>
              <a:custGeom>
                <a:rect b="b" l="l" r="r" t="t"/>
                <a:pathLst>
                  <a:path extrusionOk="0" h="37085" w="35076">
                    <a:moveTo>
                      <a:pt x="18749" y="0"/>
                    </a:moveTo>
                    <a:cubicBezTo>
                      <a:pt x="16104" y="0"/>
                      <a:pt x="13641" y="472"/>
                      <a:pt x="11357" y="1416"/>
                    </a:cubicBezTo>
                    <a:cubicBezTo>
                      <a:pt x="9074" y="2362"/>
                      <a:pt x="7090" y="3649"/>
                      <a:pt x="5409" y="5279"/>
                    </a:cubicBezTo>
                    <a:cubicBezTo>
                      <a:pt x="3726" y="6911"/>
                      <a:pt x="2404" y="8834"/>
                      <a:pt x="1442" y="11048"/>
                    </a:cubicBezTo>
                    <a:cubicBezTo>
                      <a:pt x="481" y="13263"/>
                      <a:pt x="0" y="15658"/>
                      <a:pt x="0" y="18234"/>
                    </a:cubicBezTo>
                    <a:cubicBezTo>
                      <a:pt x="0" y="21220"/>
                      <a:pt x="480" y="23882"/>
                      <a:pt x="1442" y="26217"/>
                    </a:cubicBezTo>
                    <a:cubicBezTo>
                      <a:pt x="2404" y="28553"/>
                      <a:pt x="3691" y="30527"/>
                      <a:pt x="5306" y="32140"/>
                    </a:cubicBezTo>
                    <a:cubicBezTo>
                      <a:pt x="6918" y="33755"/>
                      <a:pt x="8807" y="34982"/>
                      <a:pt x="10971" y="35823"/>
                    </a:cubicBezTo>
                    <a:cubicBezTo>
                      <a:pt x="13136" y="36664"/>
                      <a:pt x="15401" y="37084"/>
                      <a:pt x="17769" y="37084"/>
                    </a:cubicBezTo>
                    <a:cubicBezTo>
                      <a:pt x="17771" y="37084"/>
                      <a:pt x="17773" y="37084"/>
                      <a:pt x="17775" y="37084"/>
                    </a:cubicBezTo>
                    <a:cubicBezTo>
                      <a:pt x="21171" y="37084"/>
                      <a:pt x="24174" y="35985"/>
                      <a:pt x="26784" y="33789"/>
                    </a:cubicBezTo>
                    <a:lnTo>
                      <a:pt x="26784" y="33789"/>
                    </a:lnTo>
                    <a:lnTo>
                      <a:pt x="26783" y="36827"/>
                    </a:lnTo>
                    <a:lnTo>
                      <a:pt x="35076" y="36827"/>
                    </a:lnTo>
                    <a:lnTo>
                      <a:pt x="35076" y="17357"/>
                    </a:lnTo>
                    <a:lnTo>
                      <a:pt x="20036" y="17357"/>
                    </a:lnTo>
                    <a:lnTo>
                      <a:pt x="20036" y="24569"/>
                    </a:lnTo>
                    <a:lnTo>
                      <a:pt x="26372" y="24569"/>
                    </a:lnTo>
                    <a:cubicBezTo>
                      <a:pt x="24140" y="26972"/>
                      <a:pt x="21564" y="28173"/>
                      <a:pt x="18646" y="28173"/>
                    </a:cubicBezTo>
                    <a:cubicBezTo>
                      <a:pt x="17376" y="28173"/>
                      <a:pt x="16225" y="27941"/>
                      <a:pt x="15195" y="27478"/>
                    </a:cubicBezTo>
                    <a:cubicBezTo>
                      <a:pt x="14165" y="27015"/>
                      <a:pt x="13281" y="26363"/>
                      <a:pt x="12543" y="25522"/>
                    </a:cubicBezTo>
                    <a:cubicBezTo>
                      <a:pt x="11805" y="24680"/>
                      <a:pt x="11229" y="23676"/>
                      <a:pt x="10817" y="22508"/>
                    </a:cubicBezTo>
                    <a:cubicBezTo>
                      <a:pt x="10405" y="21341"/>
                      <a:pt x="10199" y="20036"/>
                      <a:pt x="10199" y="18594"/>
                    </a:cubicBezTo>
                    <a:cubicBezTo>
                      <a:pt x="10199" y="17185"/>
                      <a:pt x="10405" y="15889"/>
                      <a:pt x="10817" y="14705"/>
                    </a:cubicBezTo>
                    <a:cubicBezTo>
                      <a:pt x="11229" y="13520"/>
                      <a:pt x="11797" y="12497"/>
                      <a:pt x="12517" y="11640"/>
                    </a:cubicBezTo>
                    <a:cubicBezTo>
                      <a:pt x="13237" y="10782"/>
                      <a:pt x="14095" y="10113"/>
                      <a:pt x="15092" y="9632"/>
                    </a:cubicBezTo>
                    <a:cubicBezTo>
                      <a:pt x="16087" y="9151"/>
                      <a:pt x="17185" y="8911"/>
                      <a:pt x="18388" y="8911"/>
                    </a:cubicBezTo>
                    <a:cubicBezTo>
                      <a:pt x="20002" y="8911"/>
                      <a:pt x="21530" y="9349"/>
                      <a:pt x="22973" y="10224"/>
                    </a:cubicBezTo>
                    <a:cubicBezTo>
                      <a:pt x="24415" y="11099"/>
                      <a:pt x="25496" y="12259"/>
                      <a:pt x="26217" y="13701"/>
                    </a:cubicBezTo>
                    <a:lnTo>
                      <a:pt x="33687" y="7984"/>
                    </a:lnTo>
                    <a:cubicBezTo>
                      <a:pt x="33033" y="6748"/>
                      <a:pt x="32192" y="5640"/>
                      <a:pt x="31162" y="4662"/>
                    </a:cubicBezTo>
                    <a:cubicBezTo>
                      <a:pt x="30132" y="3683"/>
                      <a:pt x="28974" y="2842"/>
                      <a:pt x="27687" y="2138"/>
                    </a:cubicBezTo>
                    <a:cubicBezTo>
                      <a:pt x="26398" y="1433"/>
                      <a:pt x="24998" y="901"/>
                      <a:pt x="23487" y="540"/>
                    </a:cubicBezTo>
                    <a:cubicBezTo>
                      <a:pt x="21975" y="180"/>
                      <a:pt x="20396" y="0"/>
                      <a:pt x="18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4"/>
              <p:cNvSpPr/>
              <p:nvPr/>
            </p:nvSpPr>
            <p:spPr>
              <a:xfrm>
                <a:off x="3858961" y="3483425"/>
                <a:ext cx="928425" cy="927125"/>
              </a:xfrm>
              <a:custGeom>
                <a:rect b="b" l="l" r="r" t="t"/>
                <a:pathLst>
                  <a:path extrusionOk="0" h="37085" w="37137">
                    <a:moveTo>
                      <a:pt x="18542" y="8909"/>
                    </a:moveTo>
                    <a:cubicBezTo>
                      <a:pt x="19949" y="8909"/>
                      <a:pt x="21178" y="9175"/>
                      <a:pt x="22225" y="9708"/>
                    </a:cubicBezTo>
                    <a:cubicBezTo>
                      <a:pt x="23272" y="10240"/>
                      <a:pt x="24148" y="10943"/>
                      <a:pt x="24851" y="11819"/>
                    </a:cubicBezTo>
                    <a:cubicBezTo>
                      <a:pt x="25557" y="12694"/>
                      <a:pt x="26081" y="13708"/>
                      <a:pt x="26424" y="14858"/>
                    </a:cubicBezTo>
                    <a:cubicBezTo>
                      <a:pt x="26767" y="16009"/>
                      <a:pt x="26938" y="17202"/>
                      <a:pt x="26938" y="18439"/>
                    </a:cubicBezTo>
                    <a:cubicBezTo>
                      <a:pt x="26938" y="19640"/>
                      <a:pt x="26774" y="20835"/>
                      <a:pt x="26449" y="21992"/>
                    </a:cubicBezTo>
                    <a:cubicBezTo>
                      <a:pt x="26123" y="23161"/>
                      <a:pt x="25625" y="24199"/>
                      <a:pt x="24956" y="25109"/>
                    </a:cubicBezTo>
                    <a:cubicBezTo>
                      <a:pt x="24285" y="26018"/>
                      <a:pt x="23418" y="26756"/>
                      <a:pt x="22354" y="27323"/>
                    </a:cubicBezTo>
                    <a:cubicBezTo>
                      <a:pt x="21290" y="27889"/>
                      <a:pt x="20037" y="28174"/>
                      <a:pt x="18594" y="28174"/>
                    </a:cubicBezTo>
                    <a:cubicBezTo>
                      <a:pt x="17152" y="28172"/>
                      <a:pt x="15908" y="27897"/>
                      <a:pt x="14861" y="27349"/>
                    </a:cubicBezTo>
                    <a:cubicBezTo>
                      <a:pt x="13814" y="26800"/>
                      <a:pt x="12946" y="26079"/>
                      <a:pt x="12259" y="25186"/>
                    </a:cubicBezTo>
                    <a:cubicBezTo>
                      <a:pt x="11571" y="24294"/>
                      <a:pt x="11056" y="23273"/>
                      <a:pt x="10714" y="22123"/>
                    </a:cubicBezTo>
                    <a:cubicBezTo>
                      <a:pt x="10371" y="20971"/>
                      <a:pt x="10199" y="19778"/>
                      <a:pt x="10199" y="18542"/>
                    </a:cubicBezTo>
                    <a:lnTo>
                      <a:pt x="10200" y="18542"/>
                    </a:lnTo>
                    <a:cubicBezTo>
                      <a:pt x="10198" y="17348"/>
                      <a:pt x="10362" y="16161"/>
                      <a:pt x="10688" y="15013"/>
                    </a:cubicBezTo>
                    <a:cubicBezTo>
                      <a:pt x="11014" y="13863"/>
                      <a:pt x="11520" y="12833"/>
                      <a:pt x="12208" y="11922"/>
                    </a:cubicBezTo>
                    <a:cubicBezTo>
                      <a:pt x="12894" y="11012"/>
                      <a:pt x="13761" y="10283"/>
                      <a:pt x="14809" y="9734"/>
                    </a:cubicBezTo>
                    <a:cubicBezTo>
                      <a:pt x="15856" y="9184"/>
                      <a:pt x="17100" y="8909"/>
                      <a:pt x="18542" y="8909"/>
                    </a:cubicBezTo>
                    <a:close/>
                    <a:moveTo>
                      <a:pt x="18688" y="0"/>
                    </a:moveTo>
                    <a:cubicBezTo>
                      <a:pt x="15979" y="0"/>
                      <a:pt x="13485" y="506"/>
                      <a:pt x="11204" y="1520"/>
                    </a:cubicBezTo>
                    <a:cubicBezTo>
                      <a:pt x="8921" y="2533"/>
                      <a:pt x="6946" y="3889"/>
                      <a:pt x="5280" y="5588"/>
                    </a:cubicBezTo>
                    <a:cubicBezTo>
                      <a:pt x="3616" y="7288"/>
                      <a:pt x="2319" y="9254"/>
                      <a:pt x="1392" y="11485"/>
                    </a:cubicBezTo>
                    <a:cubicBezTo>
                      <a:pt x="464" y="13718"/>
                      <a:pt x="1" y="16035"/>
                      <a:pt x="1" y="18439"/>
                    </a:cubicBezTo>
                    <a:cubicBezTo>
                      <a:pt x="1" y="20807"/>
                      <a:pt x="447" y="23107"/>
                      <a:pt x="1340" y="25341"/>
                    </a:cubicBezTo>
                    <a:cubicBezTo>
                      <a:pt x="2232" y="27574"/>
                      <a:pt x="3486" y="29557"/>
                      <a:pt x="5100" y="31290"/>
                    </a:cubicBezTo>
                    <a:cubicBezTo>
                      <a:pt x="6714" y="33025"/>
                      <a:pt x="8655" y="34424"/>
                      <a:pt x="10921" y="35488"/>
                    </a:cubicBezTo>
                    <a:cubicBezTo>
                      <a:pt x="13186" y="36552"/>
                      <a:pt x="15710" y="37084"/>
                      <a:pt x="18491" y="37084"/>
                    </a:cubicBezTo>
                    <a:cubicBezTo>
                      <a:pt x="21204" y="37084"/>
                      <a:pt x="23702" y="36569"/>
                      <a:pt x="25987" y="35539"/>
                    </a:cubicBezTo>
                    <a:cubicBezTo>
                      <a:pt x="28270" y="34509"/>
                      <a:pt x="30236" y="33145"/>
                      <a:pt x="31883" y="31444"/>
                    </a:cubicBezTo>
                    <a:cubicBezTo>
                      <a:pt x="33532" y="29745"/>
                      <a:pt x="34819" y="27787"/>
                      <a:pt x="35747" y="25572"/>
                    </a:cubicBezTo>
                    <a:cubicBezTo>
                      <a:pt x="36673" y="23358"/>
                      <a:pt x="37137" y="21048"/>
                      <a:pt x="37137" y="18645"/>
                    </a:cubicBezTo>
                    <a:cubicBezTo>
                      <a:pt x="37136" y="16310"/>
                      <a:pt x="36699" y="14027"/>
                      <a:pt x="35824" y="11796"/>
                    </a:cubicBezTo>
                    <a:cubicBezTo>
                      <a:pt x="34949" y="9563"/>
                      <a:pt x="33703" y="7571"/>
                      <a:pt x="32090" y="5820"/>
                    </a:cubicBezTo>
                    <a:cubicBezTo>
                      <a:pt x="30476" y="4069"/>
                      <a:pt x="28536" y="2661"/>
                      <a:pt x="26269" y="1597"/>
                    </a:cubicBezTo>
                    <a:cubicBezTo>
                      <a:pt x="24002" y="532"/>
                      <a:pt x="21478" y="0"/>
                      <a:pt x="18697" y="0"/>
                    </a:cubicBezTo>
                    <a:cubicBezTo>
                      <a:pt x="18694" y="0"/>
                      <a:pt x="18691" y="0"/>
                      <a:pt x="18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4"/>
              <p:cNvSpPr/>
              <p:nvPr/>
            </p:nvSpPr>
            <p:spPr>
              <a:xfrm>
                <a:off x="2688125" y="1159000"/>
                <a:ext cx="229325" cy="239450"/>
              </a:xfrm>
              <a:custGeom>
                <a:rect b="b" l="l" r="r" t="t"/>
                <a:pathLst>
                  <a:path extrusionOk="0" h="9578" w="9173">
                    <a:moveTo>
                      <a:pt x="0" y="1"/>
                    </a:moveTo>
                    <a:lnTo>
                      <a:pt x="3249" y="6381"/>
                    </a:lnTo>
                    <a:lnTo>
                      <a:pt x="3249" y="9577"/>
                    </a:lnTo>
                    <a:lnTo>
                      <a:pt x="5867" y="9577"/>
                    </a:lnTo>
                    <a:lnTo>
                      <a:pt x="5867" y="6407"/>
                    </a:lnTo>
                    <a:lnTo>
                      <a:pt x="9172" y="1"/>
                    </a:lnTo>
                    <a:lnTo>
                      <a:pt x="6312" y="1"/>
                    </a:lnTo>
                    <a:lnTo>
                      <a:pt x="4558" y="4141"/>
                    </a:lnTo>
                    <a:lnTo>
                      <a:pt x="28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4"/>
              <p:cNvSpPr/>
              <p:nvPr/>
            </p:nvSpPr>
            <p:spPr>
              <a:xfrm>
                <a:off x="3200025" y="1157650"/>
                <a:ext cx="243200" cy="242825"/>
              </a:xfrm>
              <a:custGeom>
                <a:rect b="b" l="l" r="r" t="t"/>
                <a:pathLst>
                  <a:path extrusionOk="0" h="9713" w="9728">
                    <a:moveTo>
                      <a:pt x="4857" y="2334"/>
                    </a:moveTo>
                    <a:cubicBezTo>
                      <a:pt x="5226" y="2335"/>
                      <a:pt x="5547" y="2404"/>
                      <a:pt x="5823" y="2543"/>
                    </a:cubicBezTo>
                    <a:cubicBezTo>
                      <a:pt x="6089" y="2677"/>
                      <a:pt x="6323" y="2865"/>
                      <a:pt x="6510" y="3096"/>
                    </a:cubicBezTo>
                    <a:cubicBezTo>
                      <a:pt x="6698" y="3332"/>
                      <a:pt x="6837" y="3602"/>
                      <a:pt x="6922" y="3892"/>
                    </a:cubicBezTo>
                    <a:cubicBezTo>
                      <a:pt x="7011" y="4196"/>
                      <a:pt x="7057" y="4512"/>
                      <a:pt x="7057" y="4830"/>
                    </a:cubicBezTo>
                    <a:cubicBezTo>
                      <a:pt x="7057" y="5145"/>
                      <a:pt x="7012" y="5457"/>
                      <a:pt x="6927" y="5761"/>
                    </a:cubicBezTo>
                    <a:cubicBezTo>
                      <a:pt x="6843" y="6068"/>
                      <a:pt x="6712" y="6338"/>
                      <a:pt x="6537" y="6577"/>
                    </a:cubicBezTo>
                    <a:cubicBezTo>
                      <a:pt x="6361" y="6815"/>
                      <a:pt x="6135" y="7008"/>
                      <a:pt x="5855" y="7157"/>
                    </a:cubicBezTo>
                    <a:cubicBezTo>
                      <a:pt x="5576" y="7305"/>
                      <a:pt x="5250" y="7380"/>
                      <a:pt x="4872" y="7380"/>
                    </a:cubicBezTo>
                    <a:cubicBezTo>
                      <a:pt x="4492" y="7380"/>
                      <a:pt x="4167" y="7307"/>
                      <a:pt x="3892" y="7163"/>
                    </a:cubicBezTo>
                    <a:cubicBezTo>
                      <a:pt x="3617" y="7020"/>
                      <a:pt x="3391" y="6831"/>
                      <a:pt x="3212" y="6596"/>
                    </a:cubicBezTo>
                    <a:cubicBezTo>
                      <a:pt x="3027" y="6356"/>
                      <a:pt x="2890" y="6084"/>
                      <a:pt x="2807" y="5794"/>
                    </a:cubicBezTo>
                    <a:cubicBezTo>
                      <a:pt x="2716" y="5490"/>
                      <a:pt x="2671" y="5174"/>
                      <a:pt x="2672" y="4856"/>
                    </a:cubicBezTo>
                    <a:cubicBezTo>
                      <a:pt x="2672" y="4544"/>
                      <a:pt x="2715" y="4234"/>
                      <a:pt x="2800" y="3932"/>
                    </a:cubicBezTo>
                    <a:cubicBezTo>
                      <a:pt x="2881" y="3640"/>
                      <a:pt x="3016" y="3366"/>
                      <a:pt x="3197" y="3123"/>
                    </a:cubicBezTo>
                    <a:cubicBezTo>
                      <a:pt x="3380" y="2884"/>
                      <a:pt x="3612" y="2687"/>
                      <a:pt x="3879" y="2550"/>
                    </a:cubicBezTo>
                    <a:cubicBezTo>
                      <a:pt x="4154" y="2406"/>
                      <a:pt x="4479" y="2334"/>
                      <a:pt x="4857" y="2334"/>
                    </a:cubicBezTo>
                    <a:close/>
                    <a:moveTo>
                      <a:pt x="4897" y="1"/>
                    </a:moveTo>
                    <a:cubicBezTo>
                      <a:pt x="4186" y="1"/>
                      <a:pt x="3531" y="133"/>
                      <a:pt x="2935" y="398"/>
                    </a:cubicBezTo>
                    <a:cubicBezTo>
                      <a:pt x="2337" y="664"/>
                      <a:pt x="1819" y="1020"/>
                      <a:pt x="1384" y="1464"/>
                    </a:cubicBezTo>
                    <a:cubicBezTo>
                      <a:pt x="948" y="1909"/>
                      <a:pt x="601" y="2433"/>
                      <a:pt x="365" y="3009"/>
                    </a:cubicBezTo>
                    <a:cubicBezTo>
                      <a:pt x="124" y="3586"/>
                      <a:pt x="0" y="4205"/>
                      <a:pt x="1" y="4830"/>
                    </a:cubicBezTo>
                    <a:cubicBezTo>
                      <a:pt x="0" y="5449"/>
                      <a:pt x="119" y="6063"/>
                      <a:pt x="352" y="6637"/>
                    </a:cubicBezTo>
                    <a:cubicBezTo>
                      <a:pt x="580" y="7213"/>
                      <a:pt x="914" y="7742"/>
                      <a:pt x="1336" y="8196"/>
                    </a:cubicBezTo>
                    <a:cubicBezTo>
                      <a:pt x="1758" y="8650"/>
                      <a:pt x="2267" y="9017"/>
                      <a:pt x="2860" y="9295"/>
                    </a:cubicBezTo>
                    <a:cubicBezTo>
                      <a:pt x="3454" y="9574"/>
                      <a:pt x="4115" y="9713"/>
                      <a:pt x="4844" y="9713"/>
                    </a:cubicBezTo>
                    <a:cubicBezTo>
                      <a:pt x="5553" y="9713"/>
                      <a:pt x="6207" y="9577"/>
                      <a:pt x="6805" y="9308"/>
                    </a:cubicBezTo>
                    <a:cubicBezTo>
                      <a:pt x="7404" y="9038"/>
                      <a:pt x="7919" y="8682"/>
                      <a:pt x="8351" y="8235"/>
                    </a:cubicBezTo>
                    <a:cubicBezTo>
                      <a:pt x="8782" y="7792"/>
                      <a:pt x="9125" y="7270"/>
                      <a:pt x="9361" y="6698"/>
                    </a:cubicBezTo>
                    <a:cubicBezTo>
                      <a:pt x="9603" y="6124"/>
                      <a:pt x="9727" y="5507"/>
                      <a:pt x="9726" y="4883"/>
                    </a:cubicBezTo>
                    <a:cubicBezTo>
                      <a:pt x="9725" y="4270"/>
                      <a:pt x="9608" y="3661"/>
                      <a:pt x="9382" y="3089"/>
                    </a:cubicBezTo>
                    <a:cubicBezTo>
                      <a:pt x="9157" y="2512"/>
                      <a:pt x="8826" y="1981"/>
                      <a:pt x="8405" y="1524"/>
                    </a:cubicBezTo>
                    <a:cubicBezTo>
                      <a:pt x="7981" y="1066"/>
                      <a:pt x="7473" y="697"/>
                      <a:pt x="6880" y="418"/>
                    </a:cubicBezTo>
                    <a:cubicBezTo>
                      <a:pt x="6288" y="140"/>
                      <a:pt x="5627" y="1"/>
                      <a:pt x="4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4"/>
              <p:cNvSpPr/>
              <p:nvPr/>
            </p:nvSpPr>
            <p:spPr>
              <a:xfrm>
                <a:off x="3761200" y="1159000"/>
                <a:ext cx="216200" cy="241500"/>
              </a:xfrm>
              <a:custGeom>
                <a:rect b="b" l="l" r="r" t="t"/>
                <a:pathLst>
                  <a:path extrusionOk="0" h="9660" w="8648">
                    <a:moveTo>
                      <a:pt x="0" y="1"/>
                    </a:moveTo>
                    <a:lnTo>
                      <a:pt x="0" y="4926"/>
                    </a:lnTo>
                    <a:cubicBezTo>
                      <a:pt x="0" y="5564"/>
                      <a:pt x="82" y="6169"/>
                      <a:pt x="244" y="6739"/>
                    </a:cubicBezTo>
                    <a:cubicBezTo>
                      <a:pt x="406" y="7310"/>
                      <a:pt x="663" y="7811"/>
                      <a:pt x="1012" y="8243"/>
                    </a:cubicBezTo>
                    <a:cubicBezTo>
                      <a:pt x="1363" y="8675"/>
                      <a:pt x="1810" y="9019"/>
                      <a:pt x="2355" y="9275"/>
                    </a:cubicBezTo>
                    <a:cubicBezTo>
                      <a:pt x="2900" y="9532"/>
                      <a:pt x="3554" y="9660"/>
                      <a:pt x="4318" y="9660"/>
                    </a:cubicBezTo>
                    <a:cubicBezTo>
                      <a:pt x="5055" y="9660"/>
                      <a:pt x="5696" y="9539"/>
                      <a:pt x="6239" y="9295"/>
                    </a:cubicBezTo>
                    <a:cubicBezTo>
                      <a:pt x="6784" y="9052"/>
                      <a:pt x="7235" y="8720"/>
                      <a:pt x="7595" y="8297"/>
                    </a:cubicBezTo>
                    <a:cubicBezTo>
                      <a:pt x="7955" y="7875"/>
                      <a:pt x="8220" y="7373"/>
                      <a:pt x="8391" y="6794"/>
                    </a:cubicBezTo>
                    <a:cubicBezTo>
                      <a:pt x="8562" y="6213"/>
                      <a:pt x="8647" y="5590"/>
                      <a:pt x="8647" y="4926"/>
                    </a:cubicBezTo>
                    <a:lnTo>
                      <a:pt x="8647" y="1"/>
                    </a:lnTo>
                    <a:lnTo>
                      <a:pt x="6017" y="1"/>
                    </a:lnTo>
                    <a:lnTo>
                      <a:pt x="6017" y="4924"/>
                    </a:lnTo>
                    <a:cubicBezTo>
                      <a:pt x="6018" y="5228"/>
                      <a:pt x="5987" y="5531"/>
                      <a:pt x="5923" y="5828"/>
                    </a:cubicBezTo>
                    <a:cubicBezTo>
                      <a:pt x="5860" y="6115"/>
                      <a:pt x="5760" y="6370"/>
                      <a:pt x="5626" y="6590"/>
                    </a:cubicBezTo>
                    <a:cubicBezTo>
                      <a:pt x="5494" y="6807"/>
                      <a:pt x="5314" y="6989"/>
                      <a:pt x="5099" y="7123"/>
                    </a:cubicBezTo>
                    <a:cubicBezTo>
                      <a:pt x="4883" y="7258"/>
                      <a:pt x="4623" y="7326"/>
                      <a:pt x="4317" y="7326"/>
                    </a:cubicBezTo>
                    <a:cubicBezTo>
                      <a:pt x="4010" y="7326"/>
                      <a:pt x="3752" y="7260"/>
                      <a:pt x="3543" y="7130"/>
                    </a:cubicBezTo>
                    <a:cubicBezTo>
                      <a:pt x="3330" y="6998"/>
                      <a:pt x="3152" y="6818"/>
                      <a:pt x="3023" y="6604"/>
                    </a:cubicBezTo>
                    <a:cubicBezTo>
                      <a:pt x="2888" y="6384"/>
                      <a:pt x="2787" y="6128"/>
                      <a:pt x="2726" y="5836"/>
                    </a:cubicBezTo>
                    <a:cubicBezTo>
                      <a:pt x="2662" y="5536"/>
                      <a:pt x="2630" y="5231"/>
                      <a:pt x="2630" y="4926"/>
                    </a:cubicBezTo>
                    <a:lnTo>
                      <a:pt x="2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4"/>
              <p:cNvSpPr/>
              <p:nvPr/>
            </p:nvSpPr>
            <p:spPr>
              <a:xfrm>
                <a:off x="4308525" y="1159000"/>
                <a:ext cx="206775" cy="239475"/>
              </a:xfrm>
              <a:custGeom>
                <a:rect b="b" l="l" r="r" t="t"/>
                <a:pathLst>
                  <a:path extrusionOk="0" h="9579" w="8271">
                    <a:moveTo>
                      <a:pt x="4223" y="2295"/>
                    </a:moveTo>
                    <a:cubicBezTo>
                      <a:pt x="4384" y="2295"/>
                      <a:pt x="4546" y="2382"/>
                      <a:pt x="4708" y="2557"/>
                    </a:cubicBezTo>
                    <a:cubicBezTo>
                      <a:pt x="4871" y="2733"/>
                      <a:pt x="4953" y="2987"/>
                      <a:pt x="4953" y="3319"/>
                    </a:cubicBezTo>
                    <a:cubicBezTo>
                      <a:pt x="4951" y="3643"/>
                      <a:pt x="4881" y="3894"/>
                      <a:pt x="4742" y="4074"/>
                    </a:cubicBezTo>
                    <a:cubicBezTo>
                      <a:pt x="4603" y="4254"/>
                      <a:pt x="4452" y="4345"/>
                      <a:pt x="4290" y="4345"/>
                    </a:cubicBezTo>
                    <a:lnTo>
                      <a:pt x="2631" y="4345"/>
                    </a:lnTo>
                    <a:lnTo>
                      <a:pt x="2631" y="2295"/>
                    </a:lnTo>
                    <a:close/>
                    <a:moveTo>
                      <a:pt x="1" y="1"/>
                    </a:moveTo>
                    <a:lnTo>
                      <a:pt x="1" y="9578"/>
                    </a:lnTo>
                    <a:lnTo>
                      <a:pt x="2631" y="9578"/>
                    </a:lnTo>
                    <a:lnTo>
                      <a:pt x="2631" y="6637"/>
                    </a:lnTo>
                    <a:lnTo>
                      <a:pt x="3617" y="6637"/>
                    </a:lnTo>
                    <a:lnTo>
                      <a:pt x="5302" y="9578"/>
                    </a:lnTo>
                    <a:lnTo>
                      <a:pt x="8271" y="9578"/>
                    </a:lnTo>
                    <a:lnTo>
                      <a:pt x="6246" y="6058"/>
                    </a:lnTo>
                    <a:cubicBezTo>
                      <a:pt x="6679" y="5751"/>
                      <a:pt x="7016" y="5358"/>
                      <a:pt x="7259" y="4877"/>
                    </a:cubicBezTo>
                    <a:cubicBezTo>
                      <a:pt x="7501" y="4396"/>
                      <a:pt x="7622" y="3877"/>
                      <a:pt x="7622" y="3319"/>
                    </a:cubicBezTo>
                    <a:cubicBezTo>
                      <a:pt x="7622" y="2914"/>
                      <a:pt x="7542" y="2512"/>
                      <a:pt x="7380" y="2111"/>
                    </a:cubicBezTo>
                    <a:cubicBezTo>
                      <a:pt x="7222" y="1719"/>
                      <a:pt x="6996" y="1358"/>
                      <a:pt x="6712" y="1046"/>
                    </a:cubicBezTo>
                    <a:cubicBezTo>
                      <a:pt x="6429" y="736"/>
                      <a:pt x="6089" y="483"/>
                      <a:pt x="5693" y="291"/>
                    </a:cubicBezTo>
                    <a:cubicBezTo>
                      <a:pt x="5297" y="97"/>
                      <a:pt x="4865" y="1"/>
                      <a:pt x="4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4"/>
              <p:cNvSpPr/>
              <p:nvPr/>
            </p:nvSpPr>
            <p:spPr>
              <a:xfrm>
                <a:off x="5268025" y="2778925"/>
                <a:ext cx="61375" cy="1937650"/>
              </a:xfrm>
              <a:custGeom>
                <a:rect b="b" l="l" r="r" t="t"/>
                <a:pathLst>
                  <a:path extrusionOk="0" h="77506" w="2455">
                    <a:moveTo>
                      <a:pt x="1" y="0"/>
                    </a:moveTo>
                    <a:lnTo>
                      <a:pt x="1" y="77506"/>
                    </a:lnTo>
                    <a:lnTo>
                      <a:pt x="2454" y="77506"/>
                    </a:lnTo>
                    <a:lnTo>
                      <a:pt x="2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4"/>
              <p:cNvSpPr/>
              <p:nvPr/>
            </p:nvSpPr>
            <p:spPr>
              <a:xfrm>
                <a:off x="1982525" y="1430775"/>
                <a:ext cx="61350" cy="1573050"/>
              </a:xfrm>
              <a:custGeom>
                <a:rect b="b" l="l" r="r" t="t"/>
                <a:pathLst>
                  <a:path extrusionOk="0" h="62922" w="2454">
                    <a:moveTo>
                      <a:pt x="0" y="0"/>
                    </a:moveTo>
                    <a:lnTo>
                      <a:pt x="0" y="62922"/>
                    </a:lnTo>
                    <a:lnTo>
                      <a:pt x="2453" y="62922"/>
                    </a:lnTo>
                    <a:lnTo>
                      <a:pt x="2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4"/>
              <p:cNvSpPr/>
              <p:nvPr/>
            </p:nvSpPr>
            <p:spPr>
              <a:xfrm>
                <a:off x="1882200" y="3263125"/>
                <a:ext cx="236575" cy="236525"/>
              </a:xfrm>
              <a:custGeom>
                <a:rect b="b" l="l" r="r" t="t"/>
                <a:pathLst>
                  <a:path extrusionOk="0" h="9461" w="9463">
                    <a:moveTo>
                      <a:pt x="4732" y="2452"/>
                    </a:moveTo>
                    <a:cubicBezTo>
                      <a:pt x="5987" y="2452"/>
                      <a:pt x="7010" y="3475"/>
                      <a:pt x="7010" y="4730"/>
                    </a:cubicBezTo>
                    <a:cubicBezTo>
                      <a:pt x="7010" y="5987"/>
                      <a:pt x="5989" y="7009"/>
                      <a:pt x="4732" y="7009"/>
                    </a:cubicBezTo>
                    <a:cubicBezTo>
                      <a:pt x="3475" y="7009"/>
                      <a:pt x="2453" y="5988"/>
                      <a:pt x="2453" y="4730"/>
                    </a:cubicBezTo>
                    <a:cubicBezTo>
                      <a:pt x="2453" y="3473"/>
                      <a:pt x="3475" y="2452"/>
                      <a:pt x="4732" y="2452"/>
                    </a:cubicBezTo>
                    <a:close/>
                    <a:moveTo>
                      <a:pt x="4732" y="0"/>
                    </a:moveTo>
                    <a:cubicBezTo>
                      <a:pt x="2124" y="0"/>
                      <a:pt x="1" y="2122"/>
                      <a:pt x="1" y="4730"/>
                    </a:cubicBezTo>
                    <a:cubicBezTo>
                      <a:pt x="1" y="7338"/>
                      <a:pt x="2124" y="9461"/>
                      <a:pt x="4732" y="9461"/>
                    </a:cubicBezTo>
                    <a:cubicBezTo>
                      <a:pt x="7341" y="9461"/>
                      <a:pt x="9463" y="7338"/>
                      <a:pt x="9463" y="4730"/>
                    </a:cubicBezTo>
                    <a:cubicBezTo>
                      <a:pt x="9463" y="2123"/>
                      <a:pt x="7339"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4"/>
              <p:cNvSpPr/>
              <p:nvPr/>
            </p:nvSpPr>
            <p:spPr>
              <a:xfrm>
                <a:off x="5180450" y="2322125"/>
                <a:ext cx="236575" cy="236575"/>
              </a:xfrm>
              <a:custGeom>
                <a:rect b="b" l="l" r="r" t="t"/>
                <a:pathLst>
                  <a:path extrusionOk="0" h="9463" w="9463">
                    <a:moveTo>
                      <a:pt x="4731" y="2452"/>
                    </a:moveTo>
                    <a:cubicBezTo>
                      <a:pt x="5987" y="2452"/>
                      <a:pt x="7009" y="3475"/>
                      <a:pt x="7009" y="4731"/>
                    </a:cubicBezTo>
                    <a:cubicBezTo>
                      <a:pt x="7009" y="5988"/>
                      <a:pt x="5988" y="7010"/>
                      <a:pt x="4731" y="7010"/>
                    </a:cubicBezTo>
                    <a:cubicBezTo>
                      <a:pt x="3474" y="7010"/>
                      <a:pt x="2452" y="5988"/>
                      <a:pt x="2452" y="4731"/>
                    </a:cubicBezTo>
                    <a:cubicBezTo>
                      <a:pt x="2452" y="3475"/>
                      <a:pt x="3474" y="2454"/>
                      <a:pt x="4731" y="2454"/>
                    </a:cubicBezTo>
                    <a:lnTo>
                      <a:pt x="4731" y="2452"/>
                    </a:lnTo>
                    <a:close/>
                    <a:moveTo>
                      <a:pt x="4731" y="0"/>
                    </a:moveTo>
                    <a:cubicBezTo>
                      <a:pt x="2123" y="0"/>
                      <a:pt x="0" y="2123"/>
                      <a:pt x="0" y="4731"/>
                    </a:cubicBezTo>
                    <a:cubicBezTo>
                      <a:pt x="0" y="7340"/>
                      <a:pt x="2123" y="9462"/>
                      <a:pt x="4731" y="9462"/>
                    </a:cubicBezTo>
                    <a:cubicBezTo>
                      <a:pt x="7340" y="9462"/>
                      <a:pt x="9462" y="7339"/>
                      <a:pt x="9462" y="4731"/>
                    </a:cubicBezTo>
                    <a:cubicBezTo>
                      <a:pt x="9462" y="2123"/>
                      <a:pt x="7338" y="0"/>
                      <a:pt x="4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14"/>
            <p:cNvSpPr/>
            <p:nvPr/>
          </p:nvSpPr>
          <p:spPr>
            <a:xfrm>
              <a:off x="956925" y="1380150"/>
              <a:ext cx="3615092" cy="2964328"/>
            </a:xfrm>
            <a:custGeom>
              <a:rect b="b" l="l" r="r" t="t"/>
              <a:pathLst>
                <a:path extrusionOk="0" h="27968" w="36553">
                  <a:moveTo>
                    <a:pt x="0" y="0"/>
                  </a:moveTo>
                  <a:lnTo>
                    <a:pt x="0" y="27968"/>
                  </a:lnTo>
                  <a:lnTo>
                    <a:pt x="36553" y="27968"/>
                  </a:lnTo>
                  <a:lnTo>
                    <a:pt x="36553"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4"/>
            <p:cNvSpPr/>
            <p:nvPr/>
          </p:nvSpPr>
          <p:spPr>
            <a:xfrm>
              <a:off x="956924" y="1381176"/>
              <a:ext cx="3615092" cy="183518"/>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4"/>
            <p:cNvSpPr/>
            <p:nvPr/>
          </p:nvSpPr>
          <p:spPr>
            <a:xfrm>
              <a:off x="4335560" y="1402611"/>
              <a:ext cx="190424" cy="140615"/>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4"/>
            <p:cNvSpPr/>
            <p:nvPr/>
          </p:nvSpPr>
          <p:spPr>
            <a:xfrm>
              <a:off x="2544424" y="1423060"/>
              <a:ext cx="541005" cy="14061"/>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4"/>
            <p:cNvSpPr/>
            <p:nvPr/>
          </p:nvSpPr>
          <p:spPr>
            <a:xfrm>
              <a:off x="11403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4"/>
            <p:cNvSpPr/>
            <p:nvPr/>
          </p:nvSpPr>
          <p:spPr>
            <a:xfrm>
              <a:off x="12715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4"/>
            <p:cNvSpPr/>
            <p:nvPr/>
          </p:nvSpPr>
          <p:spPr>
            <a:xfrm>
              <a:off x="10090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14"/>
          <p:cNvGrpSpPr/>
          <p:nvPr/>
        </p:nvGrpSpPr>
        <p:grpSpPr>
          <a:xfrm>
            <a:off x="4815674" y="1380150"/>
            <a:ext cx="3615093" cy="2964328"/>
            <a:chOff x="956924" y="1380150"/>
            <a:chExt cx="3615093" cy="2964328"/>
          </a:xfrm>
        </p:grpSpPr>
        <p:sp>
          <p:nvSpPr>
            <p:cNvPr id="422" name="Google Shape;422;p14"/>
            <p:cNvSpPr/>
            <p:nvPr/>
          </p:nvSpPr>
          <p:spPr>
            <a:xfrm>
              <a:off x="3600390" y="1452584"/>
              <a:ext cx="200379" cy="171306"/>
            </a:xfrm>
            <a:custGeom>
              <a:rect b="b" l="l" r="r" t="t"/>
              <a:pathLst>
                <a:path extrusionOk="0" h="1314" w="1537">
                  <a:moveTo>
                    <a:pt x="79" y="1"/>
                  </a:moveTo>
                  <a:cubicBezTo>
                    <a:pt x="73" y="1"/>
                    <a:pt x="67" y="2"/>
                    <a:pt x="60" y="4"/>
                  </a:cubicBezTo>
                  <a:cubicBezTo>
                    <a:pt x="13" y="16"/>
                    <a:pt x="1" y="63"/>
                    <a:pt x="13" y="99"/>
                  </a:cubicBezTo>
                  <a:cubicBezTo>
                    <a:pt x="251" y="802"/>
                    <a:pt x="739" y="1206"/>
                    <a:pt x="1453" y="1314"/>
                  </a:cubicBezTo>
                  <a:lnTo>
                    <a:pt x="1465" y="1314"/>
                  </a:lnTo>
                  <a:cubicBezTo>
                    <a:pt x="1501" y="1314"/>
                    <a:pt x="1525" y="1290"/>
                    <a:pt x="1537" y="1254"/>
                  </a:cubicBezTo>
                  <a:cubicBezTo>
                    <a:pt x="1537" y="1206"/>
                    <a:pt x="1513" y="1171"/>
                    <a:pt x="1477" y="1171"/>
                  </a:cubicBezTo>
                  <a:cubicBezTo>
                    <a:pt x="810" y="1063"/>
                    <a:pt x="382" y="706"/>
                    <a:pt x="156" y="51"/>
                  </a:cubicBezTo>
                  <a:cubicBezTo>
                    <a:pt x="136" y="22"/>
                    <a:pt x="108"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14"/>
            <p:cNvGrpSpPr/>
            <p:nvPr/>
          </p:nvGrpSpPr>
          <p:grpSpPr>
            <a:xfrm>
              <a:off x="1777395" y="1474934"/>
              <a:ext cx="2018496" cy="2013992"/>
              <a:chOff x="1097725" y="238125"/>
              <a:chExt cx="5248300" cy="5237950"/>
            </a:xfrm>
          </p:grpSpPr>
          <p:sp>
            <p:nvSpPr>
              <p:cNvPr id="424" name="Google Shape;424;p14"/>
              <p:cNvSpPr/>
              <p:nvPr/>
            </p:nvSpPr>
            <p:spPr>
              <a:xfrm>
                <a:off x="1097725" y="238125"/>
                <a:ext cx="5248300" cy="5237950"/>
              </a:xfrm>
              <a:custGeom>
                <a:rect b="b" l="l" r="r" t="t"/>
                <a:pathLst>
                  <a:path extrusionOk="0" h="209518" w="209932">
                    <a:moveTo>
                      <a:pt x="65541" y="0"/>
                    </a:moveTo>
                    <a:cubicBezTo>
                      <a:pt x="55423" y="0"/>
                      <a:pt x="45718" y="2728"/>
                      <a:pt x="36134" y="9203"/>
                    </a:cubicBezTo>
                    <a:cubicBezTo>
                      <a:pt x="12586" y="25110"/>
                      <a:pt x="1" y="54754"/>
                      <a:pt x="11842" y="105441"/>
                    </a:cubicBezTo>
                    <a:cubicBezTo>
                      <a:pt x="23683" y="156129"/>
                      <a:pt x="36089" y="200108"/>
                      <a:pt x="58757" y="207564"/>
                    </a:cubicBezTo>
                    <a:cubicBezTo>
                      <a:pt x="62781" y="208888"/>
                      <a:pt x="66999" y="209518"/>
                      <a:pt x="71406" y="209518"/>
                    </a:cubicBezTo>
                    <a:cubicBezTo>
                      <a:pt x="92252" y="209518"/>
                      <a:pt x="117322" y="195421"/>
                      <a:pt x="145959" y="173937"/>
                    </a:cubicBezTo>
                    <a:cubicBezTo>
                      <a:pt x="180649" y="147909"/>
                      <a:pt x="209932" y="125747"/>
                      <a:pt x="209622" y="97815"/>
                    </a:cubicBezTo>
                    <a:cubicBezTo>
                      <a:pt x="209324" y="71150"/>
                      <a:pt x="183909" y="51283"/>
                      <a:pt x="141267" y="28684"/>
                    </a:cubicBezTo>
                    <a:cubicBezTo>
                      <a:pt x="111969" y="13156"/>
                      <a:pt x="87759" y="0"/>
                      <a:pt x="65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4"/>
              <p:cNvSpPr/>
              <p:nvPr/>
            </p:nvSpPr>
            <p:spPr>
              <a:xfrm>
                <a:off x="2714911" y="1955625"/>
                <a:ext cx="665725" cy="914275"/>
              </a:xfrm>
              <a:custGeom>
                <a:rect b="b" l="l" r="r" t="t"/>
                <a:pathLst>
                  <a:path extrusionOk="0" h="36571" w="26629">
                    <a:moveTo>
                      <a:pt x="1" y="1"/>
                    </a:moveTo>
                    <a:lnTo>
                      <a:pt x="1" y="36571"/>
                    </a:lnTo>
                    <a:lnTo>
                      <a:pt x="26628" y="36571"/>
                    </a:lnTo>
                    <a:lnTo>
                      <a:pt x="26628" y="27814"/>
                    </a:lnTo>
                    <a:lnTo>
                      <a:pt x="10044" y="27814"/>
                    </a:lnTo>
                    <a:lnTo>
                      <a:pt x="100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4"/>
              <p:cNvSpPr/>
              <p:nvPr/>
            </p:nvSpPr>
            <p:spPr>
              <a:xfrm>
                <a:off x="3754036" y="1950475"/>
                <a:ext cx="928425" cy="927150"/>
              </a:xfrm>
              <a:custGeom>
                <a:rect b="b" l="l" r="r" t="t"/>
                <a:pathLst>
                  <a:path extrusionOk="0" h="37086" w="37137">
                    <a:moveTo>
                      <a:pt x="18542" y="8910"/>
                    </a:moveTo>
                    <a:cubicBezTo>
                      <a:pt x="19949" y="8910"/>
                      <a:pt x="21177" y="9176"/>
                      <a:pt x="22224" y="9709"/>
                    </a:cubicBezTo>
                    <a:cubicBezTo>
                      <a:pt x="23271" y="10241"/>
                      <a:pt x="24148" y="10945"/>
                      <a:pt x="24851" y="11820"/>
                    </a:cubicBezTo>
                    <a:cubicBezTo>
                      <a:pt x="25556" y="12695"/>
                      <a:pt x="26080" y="13708"/>
                      <a:pt x="26423" y="14860"/>
                    </a:cubicBezTo>
                    <a:cubicBezTo>
                      <a:pt x="26766" y="16011"/>
                      <a:pt x="26937" y="17204"/>
                      <a:pt x="26937" y="18439"/>
                    </a:cubicBezTo>
                    <a:cubicBezTo>
                      <a:pt x="26937" y="19642"/>
                      <a:pt x="26773" y="20837"/>
                      <a:pt x="26448" y="21993"/>
                    </a:cubicBezTo>
                    <a:cubicBezTo>
                      <a:pt x="26122" y="23161"/>
                      <a:pt x="25624" y="24200"/>
                      <a:pt x="24955" y="25110"/>
                    </a:cubicBezTo>
                    <a:cubicBezTo>
                      <a:pt x="24285" y="26019"/>
                      <a:pt x="23417" y="26757"/>
                      <a:pt x="22353" y="27324"/>
                    </a:cubicBezTo>
                    <a:cubicBezTo>
                      <a:pt x="21289" y="27891"/>
                      <a:pt x="20036" y="28174"/>
                      <a:pt x="18594" y="28174"/>
                    </a:cubicBezTo>
                    <a:cubicBezTo>
                      <a:pt x="17151" y="28174"/>
                      <a:pt x="15907" y="27899"/>
                      <a:pt x="14860" y="27350"/>
                    </a:cubicBezTo>
                    <a:cubicBezTo>
                      <a:pt x="13813" y="26801"/>
                      <a:pt x="12946" y="26080"/>
                      <a:pt x="12258" y="25187"/>
                    </a:cubicBezTo>
                    <a:cubicBezTo>
                      <a:pt x="11571" y="24296"/>
                      <a:pt x="11056" y="23274"/>
                      <a:pt x="10713" y="22123"/>
                    </a:cubicBezTo>
                    <a:cubicBezTo>
                      <a:pt x="10370" y="20972"/>
                      <a:pt x="10199" y="19779"/>
                      <a:pt x="10199" y="18543"/>
                    </a:cubicBezTo>
                    <a:cubicBezTo>
                      <a:pt x="10197" y="17349"/>
                      <a:pt x="10362" y="16161"/>
                      <a:pt x="10687" y="15014"/>
                    </a:cubicBezTo>
                    <a:cubicBezTo>
                      <a:pt x="11013" y="13863"/>
                      <a:pt x="11519" y="12834"/>
                      <a:pt x="12207" y="11924"/>
                    </a:cubicBezTo>
                    <a:cubicBezTo>
                      <a:pt x="12894" y="11014"/>
                      <a:pt x="13761" y="10284"/>
                      <a:pt x="14808" y="9735"/>
                    </a:cubicBezTo>
                    <a:cubicBezTo>
                      <a:pt x="15855" y="9186"/>
                      <a:pt x="17099" y="8910"/>
                      <a:pt x="18542" y="8910"/>
                    </a:cubicBezTo>
                    <a:close/>
                    <a:moveTo>
                      <a:pt x="18697" y="1"/>
                    </a:moveTo>
                    <a:cubicBezTo>
                      <a:pt x="15984" y="1"/>
                      <a:pt x="13487" y="508"/>
                      <a:pt x="11203" y="1521"/>
                    </a:cubicBezTo>
                    <a:cubicBezTo>
                      <a:pt x="8920" y="2535"/>
                      <a:pt x="6946" y="3891"/>
                      <a:pt x="5279" y="5590"/>
                    </a:cubicBezTo>
                    <a:cubicBezTo>
                      <a:pt x="3615" y="7289"/>
                      <a:pt x="2319" y="9256"/>
                      <a:pt x="1391" y="11487"/>
                    </a:cubicBezTo>
                    <a:cubicBezTo>
                      <a:pt x="464" y="13720"/>
                      <a:pt x="0" y="16037"/>
                      <a:pt x="0" y="18440"/>
                    </a:cubicBezTo>
                    <a:cubicBezTo>
                      <a:pt x="1" y="20809"/>
                      <a:pt x="447" y="23110"/>
                      <a:pt x="1339" y="25343"/>
                    </a:cubicBezTo>
                    <a:cubicBezTo>
                      <a:pt x="2232" y="27574"/>
                      <a:pt x="3485" y="29558"/>
                      <a:pt x="5099" y="31291"/>
                    </a:cubicBezTo>
                    <a:cubicBezTo>
                      <a:pt x="6713" y="33025"/>
                      <a:pt x="8654" y="34424"/>
                      <a:pt x="10920" y="35489"/>
                    </a:cubicBezTo>
                    <a:cubicBezTo>
                      <a:pt x="13187" y="36553"/>
                      <a:pt x="15710" y="37086"/>
                      <a:pt x="18492" y="37086"/>
                    </a:cubicBezTo>
                    <a:cubicBezTo>
                      <a:pt x="21204" y="37085"/>
                      <a:pt x="23702" y="36570"/>
                      <a:pt x="25986" y="35541"/>
                    </a:cubicBezTo>
                    <a:cubicBezTo>
                      <a:pt x="28270" y="34510"/>
                      <a:pt x="30235" y="33145"/>
                      <a:pt x="31882" y="31446"/>
                    </a:cubicBezTo>
                    <a:cubicBezTo>
                      <a:pt x="33532" y="29745"/>
                      <a:pt x="34819" y="27788"/>
                      <a:pt x="35746" y="25574"/>
                    </a:cubicBezTo>
                    <a:cubicBezTo>
                      <a:pt x="36672" y="23359"/>
                      <a:pt x="37136" y="21050"/>
                      <a:pt x="37136" y="18646"/>
                    </a:cubicBezTo>
                    <a:cubicBezTo>
                      <a:pt x="37135" y="16312"/>
                      <a:pt x="36698" y="14029"/>
                      <a:pt x="35823" y="11796"/>
                    </a:cubicBezTo>
                    <a:cubicBezTo>
                      <a:pt x="34948" y="9564"/>
                      <a:pt x="33702" y="7572"/>
                      <a:pt x="32089" y="5821"/>
                    </a:cubicBezTo>
                    <a:cubicBezTo>
                      <a:pt x="30476" y="4070"/>
                      <a:pt x="28536" y="2662"/>
                      <a:pt x="26269" y="1597"/>
                    </a:cubicBezTo>
                    <a:cubicBezTo>
                      <a:pt x="24003" y="533"/>
                      <a:pt x="21478" y="1"/>
                      <a:pt x="18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4"/>
              <p:cNvSpPr/>
              <p:nvPr/>
            </p:nvSpPr>
            <p:spPr>
              <a:xfrm>
                <a:off x="2561011" y="3482125"/>
                <a:ext cx="876900" cy="927125"/>
              </a:xfrm>
              <a:custGeom>
                <a:rect b="b" l="l" r="r" t="t"/>
                <a:pathLst>
                  <a:path extrusionOk="0" h="37085" w="35076">
                    <a:moveTo>
                      <a:pt x="18749" y="0"/>
                    </a:moveTo>
                    <a:cubicBezTo>
                      <a:pt x="16104" y="0"/>
                      <a:pt x="13641" y="472"/>
                      <a:pt x="11357" y="1416"/>
                    </a:cubicBezTo>
                    <a:cubicBezTo>
                      <a:pt x="9074" y="2362"/>
                      <a:pt x="7090" y="3649"/>
                      <a:pt x="5409" y="5279"/>
                    </a:cubicBezTo>
                    <a:cubicBezTo>
                      <a:pt x="3726" y="6911"/>
                      <a:pt x="2404" y="8834"/>
                      <a:pt x="1442" y="11048"/>
                    </a:cubicBezTo>
                    <a:cubicBezTo>
                      <a:pt x="481" y="13263"/>
                      <a:pt x="0" y="15658"/>
                      <a:pt x="0" y="18234"/>
                    </a:cubicBezTo>
                    <a:cubicBezTo>
                      <a:pt x="0" y="21220"/>
                      <a:pt x="480" y="23882"/>
                      <a:pt x="1442" y="26217"/>
                    </a:cubicBezTo>
                    <a:cubicBezTo>
                      <a:pt x="2404" y="28553"/>
                      <a:pt x="3691" y="30527"/>
                      <a:pt x="5306" y="32140"/>
                    </a:cubicBezTo>
                    <a:cubicBezTo>
                      <a:pt x="6918" y="33755"/>
                      <a:pt x="8807" y="34982"/>
                      <a:pt x="10971" y="35823"/>
                    </a:cubicBezTo>
                    <a:cubicBezTo>
                      <a:pt x="13136" y="36664"/>
                      <a:pt x="15401" y="37084"/>
                      <a:pt x="17769" y="37084"/>
                    </a:cubicBezTo>
                    <a:cubicBezTo>
                      <a:pt x="17771" y="37084"/>
                      <a:pt x="17773" y="37084"/>
                      <a:pt x="17775" y="37084"/>
                    </a:cubicBezTo>
                    <a:cubicBezTo>
                      <a:pt x="21171" y="37084"/>
                      <a:pt x="24174" y="35985"/>
                      <a:pt x="26784" y="33789"/>
                    </a:cubicBezTo>
                    <a:lnTo>
                      <a:pt x="26784" y="33789"/>
                    </a:lnTo>
                    <a:lnTo>
                      <a:pt x="26783" y="36827"/>
                    </a:lnTo>
                    <a:lnTo>
                      <a:pt x="35076" y="36827"/>
                    </a:lnTo>
                    <a:lnTo>
                      <a:pt x="35076" y="17357"/>
                    </a:lnTo>
                    <a:lnTo>
                      <a:pt x="20036" y="17357"/>
                    </a:lnTo>
                    <a:lnTo>
                      <a:pt x="20036" y="24569"/>
                    </a:lnTo>
                    <a:lnTo>
                      <a:pt x="26372" y="24569"/>
                    </a:lnTo>
                    <a:cubicBezTo>
                      <a:pt x="24140" y="26972"/>
                      <a:pt x="21564" y="28173"/>
                      <a:pt x="18646" y="28173"/>
                    </a:cubicBezTo>
                    <a:cubicBezTo>
                      <a:pt x="17376" y="28173"/>
                      <a:pt x="16225" y="27941"/>
                      <a:pt x="15195" y="27478"/>
                    </a:cubicBezTo>
                    <a:cubicBezTo>
                      <a:pt x="14165" y="27015"/>
                      <a:pt x="13281" y="26363"/>
                      <a:pt x="12543" y="25522"/>
                    </a:cubicBezTo>
                    <a:cubicBezTo>
                      <a:pt x="11805" y="24680"/>
                      <a:pt x="11229" y="23676"/>
                      <a:pt x="10817" y="22508"/>
                    </a:cubicBezTo>
                    <a:cubicBezTo>
                      <a:pt x="10405" y="21341"/>
                      <a:pt x="10199" y="20036"/>
                      <a:pt x="10199" y="18594"/>
                    </a:cubicBezTo>
                    <a:cubicBezTo>
                      <a:pt x="10199" y="17185"/>
                      <a:pt x="10405" y="15889"/>
                      <a:pt x="10817" y="14705"/>
                    </a:cubicBezTo>
                    <a:cubicBezTo>
                      <a:pt x="11229" y="13520"/>
                      <a:pt x="11797" y="12497"/>
                      <a:pt x="12517" y="11640"/>
                    </a:cubicBezTo>
                    <a:cubicBezTo>
                      <a:pt x="13237" y="10782"/>
                      <a:pt x="14095" y="10113"/>
                      <a:pt x="15092" y="9632"/>
                    </a:cubicBezTo>
                    <a:cubicBezTo>
                      <a:pt x="16087" y="9151"/>
                      <a:pt x="17185" y="8911"/>
                      <a:pt x="18388" y="8911"/>
                    </a:cubicBezTo>
                    <a:cubicBezTo>
                      <a:pt x="20002" y="8911"/>
                      <a:pt x="21530" y="9349"/>
                      <a:pt x="22973" y="10224"/>
                    </a:cubicBezTo>
                    <a:cubicBezTo>
                      <a:pt x="24415" y="11099"/>
                      <a:pt x="25496" y="12259"/>
                      <a:pt x="26217" y="13701"/>
                    </a:cubicBezTo>
                    <a:lnTo>
                      <a:pt x="33687" y="7984"/>
                    </a:lnTo>
                    <a:cubicBezTo>
                      <a:pt x="33033" y="6748"/>
                      <a:pt x="32192" y="5640"/>
                      <a:pt x="31162" y="4662"/>
                    </a:cubicBezTo>
                    <a:cubicBezTo>
                      <a:pt x="30132" y="3683"/>
                      <a:pt x="28974" y="2842"/>
                      <a:pt x="27687" y="2138"/>
                    </a:cubicBezTo>
                    <a:cubicBezTo>
                      <a:pt x="26398" y="1433"/>
                      <a:pt x="24998" y="901"/>
                      <a:pt x="23487" y="540"/>
                    </a:cubicBezTo>
                    <a:cubicBezTo>
                      <a:pt x="21975" y="180"/>
                      <a:pt x="20396" y="0"/>
                      <a:pt x="18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4"/>
              <p:cNvSpPr/>
              <p:nvPr/>
            </p:nvSpPr>
            <p:spPr>
              <a:xfrm>
                <a:off x="3858961" y="3483425"/>
                <a:ext cx="928425" cy="927125"/>
              </a:xfrm>
              <a:custGeom>
                <a:rect b="b" l="l" r="r" t="t"/>
                <a:pathLst>
                  <a:path extrusionOk="0" h="37085" w="37137">
                    <a:moveTo>
                      <a:pt x="18542" y="8909"/>
                    </a:moveTo>
                    <a:cubicBezTo>
                      <a:pt x="19949" y="8909"/>
                      <a:pt x="21178" y="9175"/>
                      <a:pt x="22225" y="9708"/>
                    </a:cubicBezTo>
                    <a:cubicBezTo>
                      <a:pt x="23272" y="10240"/>
                      <a:pt x="24148" y="10943"/>
                      <a:pt x="24851" y="11819"/>
                    </a:cubicBezTo>
                    <a:cubicBezTo>
                      <a:pt x="25557" y="12694"/>
                      <a:pt x="26081" y="13708"/>
                      <a:pt x="26424" y="14858"/>
                    </a:cubicBezTo>
                    <a:cubicBezTo>
                      <a:pt x="26767" y="16009"/>
                      <a:pt x="26938" y="17202"/>
                      <a:pt x="26938" y="18439"/>
                    </a:cubicBezTo>
                    <a:cubicBezTo>
                      <a:pt x="26938" y="19640"/>
                      <a:pt x="26774" y="20835"/>
                      <a:pt x="26449" y="21992"/>
                    </a:cubicBezTo>
                    <a:cubicBezTo>
                      <a:pt x="26123" y="23161"/>
                      <a:pt x="25625" y="24199"/>
                      <a:pt x="24956" y="25109"/>
                    </a:cubicBezTo>
                    <a:cubicBezTo>
                      <a:pt x="24285" y="26018"/>
                      <a:pt x="23418" y="26756"/>
                      <a:pt x="22354" y="27323"/>
                    </a:cubicBezTo>
                    <a:cubicBezTo>
                      <a:pt x="21290" y="27889"/>
                      <a:pt x="20037" y="28174"/>
                      <a:pt x="18594" y="28174"/>
                    </a:cubicBezTo>
                    <a:cubicBezTo>
                      <a:pt x="17152" y="28172"/>
                      <a:pt x="15908" y="27897"/>
                      <a:pt x="14861" y="27349"/>
                    </a:cubicBezTo>
                    <a:cubicBezTo>
                      <a:pt x="13814" y="26800"/>
                      <a:pt x="12946" y="26079"/>
                      <a:pt x="12259" y="25186"/>
                    </a:cubicBezTo>
                    <a:cubicBezTo>
                      <a:pt x="11571" y="24294"/>
                      <a:pt x="11056" y="23273"/>
                      <a:pt x="10714" y="22123"/>
                    </a:cubicBezTo>
                    <a:cubicBezTo>
                      <a:pt x="10371" y="20971"/>
                      <a:pt x="10199" y="19778"/>
                      <a:pt x="10199" y="18542"/>
                    </a:cubicBezTo>
                    <a:lnTo>
                      <a:pt x="10200" y="18542"/>
                    </a:lnTo>
                    <a:cubicBezTo>
                      <a:pt x="10198" y="17348"/>
                      <a:pt x="10362" y="16161"/>
                      <a:pt x="10688" y="15013"/>
                    </a:cubicBezTo>
                    <a:cubicBezTo>
                      <a:pt x="11014" y="13863"/>
                      <a:pt x="11520" y="12833"/>
                      <a:pt x="12208" y="11922"/>
                    </a:cubicBezTo>
                    <a:cubicBezTo>
                      <a:pt x="12894" y="11012"/>
                      <a:pt x="13761" y="10283"/>
                      <a:pt x="14809" y="9734"/>
                    </a:cubicBezTo>
                    <a:cubicBezTo>
                      <a:pt x="15856" y="9184"/>
                      <a:pt x="17100" y="8909"/>
                      <a:pt x="18542" y="8909"/>
                    </a:cubicBezTo>
                    <a:close/>
                    <a:moveTo>
                      <a:pt x="18688" y="0"/>
                    </a:moveTo>
                    <a:cubicBezTo>
                      <a:pt x="15979" y="0"/>
                      <a:pt x="13485" y="506"/>
                      <a:pt x="11204" y="1520"/>
                    </a:cubicBezTo>
                    <a:cubicBezTo>
                      <a:pt x="8921" y="2533"/>
                      <a:pt x="6946" y="3889"/>
                      <a:pt x="5280" y="5588"/>
                    </a:cubicBezTo>
                    <a:cubicBezTo>
                      <a:pt x="3616" y="7288"/>
                      <a:pt x="2319" y="9254"/>
                      <a:pt x="1392" y="11485"/>
                    </a:cubicBezTo>
                    <a:cubicBezTo>
                      <a:pt x="464" y="13718"/>
                      <a:pt x="1" y="16035"/>
                      <a:pt x="1" y="18439"/>
                    </a:cubicBezTo>
                    <a:cubicBezTo>
                      <a:pt x="1" y="20807"/>
                      <a:pt x="447" y="23107"/>
                      <a:pt x="1340" y="25341"/>
                    </a:cubicBezTo>
                    <a:cubicBezTo>
                      <a:pt x="2232" y="27574"/>
                      <a:pt x="3486" y="29557"/>
                      <a:pt x="5100" y="31290"/>
                    </a:cubicBezTo>
                    <a:cubicBezTo>
                      <a:pt x="6714" y="33025"/>
                      <a:pt x="8655" y="34424"/>
                      <a:pt x="10921" y="35488"/>
                    </a:cubicBezTo>
                    <a:cubicBezTo>
                      <a:pt x="13186" y="36552"/>
                      <a:pt x="15710" y="37084"/>
                      <a:pt x="18491" y="37084"/>
                    </a:cubicBezTo>
                    <a:cubicBezTo>
                      <a:pt x="21204" y="37084"/>
                      <a:pt x="23702" y="36569"/>
                      <a:pt x="25987" y="35539"/>
                    </a:cubicBezTo>
                    <a:cubicBezTo>
                      <a:pt x="28270" y="34509"/>
                      <a:pt x="30236" y="33145"/>
                      <a:pt x="31883" y="31444"/>
                    </a:cubicBezTo>
                    <a:cubicBezTo>
                      <a:pt x="33532" y="29745"/>
                      <a:pt x="34819" y="27787"/>
                      <a:pt x="35747" y="25572"/>
                    </a:cubicBezTo>
                    <a:cubicBezTo>
                      <a:pt x="36673" y="23358"/>
                      <a:pt x="37137" y="21048"/>
                      <a:pt x="37137" y="18645"/>
                    </a:cubicBezTo>
                    <a:cubicBezTo>
                      <a:pt x="37136" y="16310"/>
                      <a:pt x="36699" y="14027"/>
                      <a:pt x="35824" y="11796"/>
                    </a:cubicBezTo>
                    <a:cubicBezTo>
                      <a:pt x="34949" y="9563"/>
                      <a:pt x="33703" y="7571"/>
                      <a:pt x="32090" y="5820"/>
                    </a:cubicBezTo>
                    <a:cubicBezTo>
                      <a:pt x="30476" y="4069"/>
                      <a:pt x="28536" y="2661"/>
                      <a:pt x="26269" y="1597"/>
                    </a:cubicBezTo>
                    <a:cubicBezTo>
                      <a:pt x="24002" y="532"/>
                      <a:pt x="21478" y="0"/>
                      <a:pt x="18697" y="0"/>
                    </a:cubicBezTo>
                    <a:cubicBezTo>
                      <a:pt x="18694" y="0"/>
                      <a:pt x="18691" y="0"/>
                      <a:pt x="18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4"/>
              <p:cNvSpPr/>
              <p:nvPr/>
            </p:nvSpPr>
            <p:spPr>
              <a:xfrm>
                <a:off x="2688125" y="1159000"/>
                <a:ext cx="229325" cy="239450"/>
              </a:xfrm>
              <a:custGeom>
                <a:rect b="b" l="l" r="r" t="t"/>
                <a:pathLst>
                  <a:path extrusionOk="0" h="9578" w="9173">
                    <a:moveTo>
                      <a:pt x="0" y="1"/>
                    </a:moveTo>
                    <a:lnTo>
                      <a:pt x="3249" y="6381"/>
                    </a:lnTo>
                    <a:lnTo>
                      <a:pt x="3249" y="9577"/>
                    </a:lnTo>
                    <a:lnTo>
                      <a:pt x="5867" y="9577"/>
                    </a:lnTo>
                    <a:lnTo>
                      <a:pt x="5867" y="6407"/>
                    </a:lnTo>
                    <a:lnTo>
                      <a:pt x="9172" y="1"/>
                    </a:lnTo>
                    <a:lnTo>
                      <a:pt x="6312" y="1"/>
                    </a:lnTo>
                    <a:lnTo>
                      <a:pt x="4558" y="4141"/>
                    </a:lnTo>
                    <a:lnTo>
                      <a:pt x="28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4"/>
              <p:cNvSpPr/>
              <p:nvPr/>
            </p:nvSpPr>
            <p:spPr>
              <a:xfrm>
                <a:off x="3200025" y="1157650"/>
                <a:ext cx="243200" cy="242825"/>
              </a:xfrm>
              <a:custGeom>
                <a:rect b="b" l="l" r="r" t="t"/>
                <a:pathLst>
                  <a:path extrusionOk="0" h="9713" w="9728">
                    <a:moveTo>
                      <a:pt x="4857" y="2334"/>
                    </a:moveTo>
                    <a:cubicBezTo>
                      <a:pt x="5226" y="2335"/>
                      <a:pt x="5547" y="2404"/>
                      <a:pt x="5823" y="2543"/>
                    </a:cubicBezTo>
                    <a:cubicBezTo>
                      <a:pt x="6089" y="2677"/>
                      <a:pt x="6323" y="2865"/>
                      <a:pt x="6510" y="3096"/>
                    </a:cubicBezTo>
                    <a:cubicBezTo>
                      <a:pt x="6698" y="3332"/>
                      <a:pt x="6837" y="3602"/>
                      <a:pt x="6922" y="3892"/>
                    </a:cubicBezTo>
                    <a:cubicBezTo>
                      <a:pt x="7011" y="4196"/>
                      <a:pt x="7057" y="4512"/>
                      <a:pt x="7057" y="4830"/>
                    </a:cubicBezTo>
                    <a:cubicBezTo>
                      <a:pt x="7057" y="5145"/>
                      <a:pt x="7012" y="5457"/>
                      <a:pt x="6927" y="5761"/>
                    </a:cubicBezTo>
                    <a:cubicBezTo>
                      <a:pt x="6843" y="6068"/>
                      <a:pt x="6712" y="6338"/>
                      <a:pt x="6537" y="6577"/>
                    </a:cubicBezTo>
                    <a:cubicBezTo>
                      <a:pt x="6361" y="6815"/>
                      <a:pt x="6135" y="7008"/>
                      <a:pt x="5855" y="7157"/>
                    </a:cubicBezTo>
                    <a:cubicBezTo>
                      <a:pt x="5576" y="7305"/>
                      <a:pt x="5250" y="7380"/>
                      <a:pt x="4872" y="7380"/>
                    </a:cubicBezTo>
                    <a:cubicBezTo>
                      <a:pt x="4492" y="7380"/>
                      <a:pt x="4167" y="7307"/>
                      <a:pt x="3892" y="7163"/>
                    </a:cubicBezTo>
                    <a:cubicBezTo>
                      <a:pt x="3617" y="7020"/>
                      <a:pt x="3391" y="6831"/>
                      <a:pt x="3212" y="6596"/>
                    </a:cubicBezTo>
                    <a:cubicBezTo>
                      <a:pt x="3027" y="6356"/>
                      <a:pt x="2890" y="6084"/>
                      <a:pt x="2807" y="5794"/>
                    </a:cubicBezTo>
                    <a:cubicBezTo>
                      <a:pt x="2716" y="5490"/>
                      <a:pt x="2671" y="5174"/>
                      <a:pt x="2672" y="4856"/>
                    </a:cubicBezTo>
                    <a:cubicBezTo>
                      <a:pt x="2672" y="4544"/>
                      <a:pt x="2715" y="4234"/>
                      <a:pt x="2800" y="3932"/>
                    </a:cubicBezTo>
                    <a:cubicBezTo>
                      <a:pt x="2881" y="3640"/>
                      <a:pt x="3016" y="3366"/>
                      <a:pt x="3197" y="3123"/>
                    </a:cubicBezTo>
                    <a:cubicBezTo>
                      <a:pt x="3380" y="2884"/>
                      <a:pt x="3612" y="2687"/>
                      <a:pt x="3879" y="2550"/>
                    </a:cubicBezTo>
                    <a:cubicBezTo>
                      <a:pt x="4154" y="2406"/>
                      <a:pt x="4479" y="2334"/>
                      <a:pt x="4857" y="2334"/>
                    </a:cubicBezTo>
                    <a:close/>
                    <a:moveTo>
                      <a:pt x="4897" y="1"/>
                    </a:moveTo>
                    <a:cubicBezTo>
                      <a:pt x="4186" y="1"/>
                      <a:pt x="3531" y="133"/>
                      <a:pt x="2935" y="398"/>
                    </a:cubicBezTo>
                    <a:cubicBezTo>
                      <a:pt x="2337" y="664"/>
                      <a:pt x="1819" y="1020"/>
                      <a:pt x="1384" y="1464"/>
                    </a:cubicBezTo>
                    <a:cubicBezTo>
                      <a:pt x="948" y="1909"/>
                      <a:pt x="601" y="2433"/>
                      <a:pt x="365" y="3009"/>
                    </a:cubicBezTo>
                    <a:cubicBezTo>
                      <a:pt x="124" y="3586"/>
                      <a:pt x="0" y="4205"/>
                      <a:pt x="1" y="4830"/>
                    </a:cubicBezTo>
                    <a:cubicBezTo>
                      <a:pt x="0" y="5449"/>
                      <a:pt x="119" y="6063"/>
                      <a:pt x="352" y="6637"/>
                    </a:cubicBezTo>
                    <a:cubicBezTo>
                      <a:pt x="580" y="7213"/>
                      <a:pt x="914" y="7742"/>
                      <a:pt x="1336" y="8196"/>
                    </a:cubicBezTo>
                    <a:cubicBezTo>
                      <a:pt x="1758" y="8650"/>
                      <a:pt x="2267" y="9017"/>
                      <a:pt x="2860" y="9295"/>
                    </a:cubicBezTo>
                    <a:cubicBezTo>
                      <a:pt x="3454" y="9574"/>
                      <a:pt x="4115" y="9713"/>
                      <a:pt x="4844" y="9713"/>
                    </a:cubicBezTo>
                    <a:cubicBezTo>
                      <a:pt x="5553" y="9713"/>
                      <a:pt x="6207" y="9577"/>
                      <a:pt x="6805" y="9308"/>
                    </a:cubicBezTo>
                    <a:cubicBezTo>
                      <a:pt x="7404" y="9038"/>
                      <a:pt x="7919" y="8682"/>
                      <a:pt x="8351" y="8235"/>
                    </a:cubicBezTo>
                    <a:cubicBezTo>
                      <a:pt x="8782" y="7792"/>
                      <a:pt x="9125" y="7270"/>
                      <a:pt x="9361" y="6698"/>
                    </a:cubicBezTo>
                    <a:cubicBezTo>
                      <a:pt x="9603" y="6124"/>
                      <a:pt x="9727" y="5507"/>
                      <a:pt x="9726" y="4883"/>
                    </a:cubicBezTo>
                    <a:cubicBezTo>
                      <a:pt x="9725" y="4270"/>
                      <a:pt x="9608" y="3661"/>
                      <a:pt x="9382" y="3089"/>
                    </a:cubicBezTo>
                    <a:cubicBezTo>
                      <a:pt x="9157" y="2512"/>
                      <a:pt x="8826" y="1981"/>
                      <a:pt x="8405" y="1524"/>
                    </a:cubicBezTo>
                    <a:cubicBezTo>
                      <a:pt x="7981" y="1066"/>
                      <a:pt x="7473" y="697"/>
                      <a:pt x="6880" y="418"/>
                    </a:cubicBezTo>
                    <a:cubicBezTo>
                      <a:pt x="6288" y="140"/>
                      <a:pt x="5627" y="1"/>
                      <a:pt x="4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4"/>
              <p:cNvSpPr/>
              <p:nvPr/>
            </p:nvSpPr>
            <p:spPr>
              <a:xfrm>
                <a:off x="3761200" y="1159000"/>
                <a:ext cx="216200" cy="241500"/>
              </a:xfrm>
              <a:custGeom>
                <a:rect b="b" l="l" r="r" t="t"/>
                <a:pathLst>
                  <a:path extrusionOk="0" h="9660" w="8648">
                    <a:moveTo>
                      <a:pt x="0" y="1"/>
                    </a:moveTo>
                    <a:lnTo>
                      <a:pt x="0" y="4926"/>
                    </a:lnTo>
                    <a:cubicBezTo>
                      <a:pt x="0" y="5564"/>
                      <a:pt x="82" y="6169"/>
                      <a:pt x="244" y="6739"/>
                    </a:cubicBezTo>
                    <a:cubicBezTo>
                      <a:pt x="406" y="7310"/>
                      <a:pt x="663" y="7811"/>
                      <a:pt x="1012" y="8243"/>
                    </a:cubicBezTo>
                    <a:cubicBezTo>
                      <a:pt x="1363" y="8675"/>
                      <a:pt x="1810" y="9019"/>
                      <a:pt x="2355" y="9275"/>
                    </a:cubicBezTo>
                    <a:cubicBezTo>
                      <a:pt x="2900" y="9532"/>
                      <a:pt x="3554" y="9660"/>
                      <a:pt x="4318" y="9660"/>
                    </a:cubicBezTo>
                    <a:cubicBezTo>
                      <a:pt x="5055" y="9660"/>
                      <a:pt x="5696" y="9539"/>
                      <a:pt x="6239" y="9295"/>
                    </a:cubicBezTo>
                    <a:cubicBezTo>
                      <a:pt x="6784" y="9052"/>
                      <a:pt x="7235" y="8720"/>
                      <a:pt x="7595" y="8297"/>
                    </a:cubicBezTo>
                    <a:cubicBezTo>
                      <a:pt x="7955" y="7875"/>
                      <a:pt x="8220" y="7373"/>
                      <a:pt x="8391" y="6794"/>
                    </a:cubicBezTo>
                    <a:cubicBezTo>
                      <a:pt x="8562" y="6213"/>
                      <a:pt x="8647" y="5590"/>
                      <a:pt x="8647" y="4926"/>
                    </a:cubicBezTo>
                    <a:lnTo>
                      <a:pt x="8647" y="1"/>
                    </a:lnTo>
                    <a:lnTo>
                      <a:pt x="6017" y="1"/>
                    </a:lnTo>
                    <a:lnTo>
                      <a:pt x="6017" y="4924"/>
                    </a:lnTo>
                    <a:cubicBezTo>
                      <a:pt x="6018" y="5228"/>
                      <a:pt x="5987" y="5531"/>
                      <a:pt x="5923" y="5828"/>
                    </a:cubicBezTo>
                    <a:cubicBezTo>
                      <a:pt x="5860" y="6115"/>
                      <a:pt x="5760" y="6370"/>
                      <a:pt x="5626" y="6590"/>
                    </a:cubicBezTo>
                    <a:cubicBezTo>
                      <a:pt x="5494" y="6807"/>
                      <a:pt x="5314" y="6989"/>
                      <a:pt x="5099" y="7123"/>
                    </a:cubicBezTo>
                    <a:cubicBezTo>
                      <a:pt x="4883" y="7258"/>
                      <a:pt x="4623" y="7326"/>
                      <a:pt x="4317" y="7326"/>
                    </a:cubicBezTo>
                    <a:cubicBezTo>
                      <a:pt x="4010" y="7326"/>
                      <a:pt x="3752" y="7260"/>
                      <a:pt x="3543" y="7130"/>
                    </a:cubicBezTo>
                    <a:cubicBezTo>
                      <a:pt x="3330" y="6998"/>
                      <a:pt x="3152" y="6818"/>
                      <a:pt x="3023" y="6604"/>
                    </a:cubicBezTo>
                    <a:cubicBezTo>
                      <a:pt x="2888" y="6384"/>
                      <a:pt x="2787" y="6128"/>
                      <a:pt x="2726" y="5836"/>
                    </a:cubicBezTo>
                    <a:cubicBezTo>
                      <a:pt x="2662" y="5536"/>
                      <a:pt x="2630" y="5231"/>
                      <a:pt x="2630" y="4926"/>
                    </a:cubicBezTo>
                    <a:lnTo>
                      <a:pt x="2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4"/>
              <p:cNvSpPr/>
              <p:nvPr/>
            </p:nvSpPr>
            <p:spPr>
              <a:xfrm>
                <a:off x="4308525" y="1159000"/>
                <a:ext cx="206775" cy="239475"/>
              </a:xfrm>
              <a:custGeom>
                <a:rect b="b" l="l" r="r" t="t"/>
                <a:pathLst>
                  <a:path extrusionOk="0" h="9579" w="8271">
                    <a:moveTo>
                      <a:pt x="4223" y="2295"/>
                    </a:moveTo>
                    <a:cubicBezTo>
                      <a:pt x="4384" y="2295"/>
                      <a:pt x="4546" y="2382"/>
                      <a:pt x="4708" y="2557"/>
                    </a:cubicBezTo>
                    <a:cubicBezTo>
                      <a:pt x="4871" y="2733"/>
                      <a:pt x="4953" y="2987"/>
                      <a:pt x="4953" y="3319"/>
                    </a:cubicBezTo>
                    <a:cubicBezTo>
                      <a:pt x="4951" y="3643"/>
                      <a:pt x="4881" y="3894"/>
                      <a:pt x="4742" y="4074"/>
                    </a:cubicBezTo>
                    <a:cubicBezTo>
                      <a:pt x="4603" y="4254"/>
                      <a:pt x="4452" y="4345"/>
                      <a:pt x="4290" y="4345"/>
                    </a:cubicBezTo>
                    <a:lnTo>
                      <a:pt x="2631" y="4345"/>
                    </a:lnTo>
                    <a:lnTo>
                      <a:pt x="2631" y="2295"/>
                    </a:lnTo>
                    <a:close/>
                    <a:moveTo>
                      <a:pt x="1" y="1"/>
                    </a:moveTo>
                    <a:lnTo>
                      <a:pt x="1" y="9578"/>
                    </a:lnTo>
                    <a:lnTo>
                      <a:pt x="2631" y="9578"/>
                    </a:lnTo>
                    <a:lnTo>
                      <a:pt x="2631" y="6637"/>
                    </a:lnTo>
                    <a:lnTo>
                      <a:pt x="3617" y="6637"/>
                    </a:lnTo>
                    <a:lnTo>
                      <a:pt x="5302" y="9578"/>
                    </a:lnTo>
                    <a:lnTo>
                      <a:pt x="8271" y="9578"/>
                    </a:lnTo>
                    <a:lnTo>
                      <a:pt x="6246" y="6058"/>
                    </a:lnTo>
                    <a:cubicBezTo>
                      <a:pt x="6679" y="5751"/>
                      <a:pt x="7016" y="5358"/>
                      <a:pt x="7259" y="4877"/>
                    </a:cubicBezTo>
                    <a:cubicBezTo>
                      <a:pt x="7501" y="4396"/>
                      <a:pt x="7622" y="3877"/>
                      <a:pt x="7622" y="3319"/>
                    </a:cubicBezTo>
                    <a:cubicBezTo>
                      <a:pt x="7622" y="2914"/>
                      <a:pt x="7542" y="2512"/>
                      <a:pt x="7380" y="2111"/>
                    </a:cubicBezTo>
                    <a:cubicBezTo>
                      <a:pt x="7222" y="1719"/>
                      <a:pt x="6996" y="1358"/>
                      <a:pt x="6712" y="1046"/>
                    </a:cubicBezTo>
                    <a:cubicBezTo>
                      <a:pt x="6429" y="736"/>
                      <a:pt x="6089" y="483"/>
                      <a:pt x="5693" y="291"/>
                    </a:cubicBezTo>
                    <a:cubicBezTo>
                      <a:pt x="5297" y="97"/>
                      <a:pt x="4865" y="1"/>
                      <a:pt x="4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4"/>
              <p:cNvSpPr/>
              <p:nvPr/>
            </p:nvSpPr>
            <p:spPr>
              <a:xfrm>
                <a:off x="5268025" y="2778925"/>
                <a:ext cx="61375" cy="1937650"/>
              </a:xfrm>
              <a:custGeom>
                <a:rect b="b" l="l" r="r" t="t"/>
                <a:pathLst>
                  <a:path extrusionOk="0" h="77506" w="2455">
                    <a:moveTo>
                      <a:pt x="1" y="0"/>
                    </a:moveTo>
                    <a:lnTo>
                      <a:pt x="1" y="77506"/>
                    </a:lnTo>
                    <a:lnTo>
                      <a:pt x="2454" y="77506"/>
                    </a:lnTo>
                    <a:lnTo>
                      <a:pt x="2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4"/>
              <p:cNvSpPr/>
              <p:nvPr/>
            </p:nvSpPr>
            <p:spPr>
              <a:xfrm>
                <a:off x="1982525" y="1430775"/>
                <a:ext cx="61350" cy="1573050"/>
              </a:xfrm>
              <a:custGeom>
                <a:rect b="b" l="l" r="r" t="t"/>
                <a:pathLst>
                  <a:path extrusionOk="0" h="62922" w="2454">
                    <a:moveTo>
                      <a:pt x="0" y="0"/>
                    </a:moveTo>
                    <a:lnTo>
                      <a:pt x="0" y="62922"/>
                    </a:lnTo>
                    <a:lnTo>
                      <a:pt x="2453" y="62922"/>
                    </a:lnTo>
                    <a:lnTo>
                      <a:pt x="2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4"/>
              <p:cNvSpPr/>
              <p:nvPr/>
            </p:nvSpPr>
            <p:spPr>
              <a:xfrm>
                <a:off x="1882200" y="3263125"/>
                <a:ext cx="236575" cy="236525"/>
              </a:xfrm>
              <a:custGeom>
                <a:rect b="b" l="l" r="r" t="t"/>
                <a:pathLst>
                  <a:path extrusionOk="0" h="9461" w="9463">
                    <a:moveTo>
                      <a:pt x="4732" y="2452"/>
                    </a:moveTo>
                    <a:cubicBezTo>
                      <a:pt x="5987" y="2452"/>
                      <a:pt x="7010" y="3475"/>
                      <a:pt x="7010" y="4730"/>
                    </a:cubicBezTo>
                    <a:cubicBezTo>
                      <a:pt x="7010" y="5987"/>
                      <a:pt x="5989" y="7009"/>
                      <a:pt x="4732" y="7009"/>
                    </a:cubicBezTo>
                    <a:cubicBezTo>
                      <a:pt x="3475" y="7009"/>
                      <a:pt x="2453" y="5988"/>
                      <a:pt x="2453" y="4730"/>
                    </a:cubicBezTo>
                    <a:cubicBezTo>
                      <a:pt x="2453" y="3473"/>
                      <a:pt x="3475" y="2452"/>
                      <a:pt x="4732" y="2452"/>
                    </a:cubicBezTo>
                    <a:close/>
                    <a:moveTo>
                      <a:pt x="4732" y="0"/>
                    </a:moveTo>
                    <a:cubicBezTo>
                      <a:pt x="2124" y="0"/>
                      <a:pt x="1" y="2122"/>
                      <a:pt x="1" y="4730"/>
                    </a:cubicBezTo>
                    <a:cubicBezTo>
                      <a:pt x="1" y="7338"/>
                      <a:pt x="2124" y="9461"/>
                      <a:pt x="4732" y="9461"/>
                    </a:cubicBezTo>
                    <a:cubicBezTo>
                      <a:pt x="7341" y="9461"/>
                      <a:pt x="9463" y="7338"/>
                      <a:pt x="9463" y="4730"/>
                    </a:cubicBezTo>
                    <a:cubicBezTo>
                      <a:pt x="9463" y="2123"/>
                      <a:pt x="7339"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4"/>
              <p:cNvSpPr/>
              <p:nvPr/>
            </p:nvSpPr>
            <p:spPr>
              <a:xfrm>
                <a:off x="5180450" y="2322125"/>
                <a:ext cx="236575" cy="236575"/>
              </a:xfrm>
              <a:custGeom>
                <a:rect b="b" l="l" r="r" t="t"/>
                <a:pathLst>
                  <a:path extrusionOk="0" h="9463" w="9463">
                    <a:moveTo>
                      <a:pt x="4731" y="2452"/>
                    </a:moveTo>
                    <a:cubicBezTo>
                      <a:pt x="5987" y="2452"/>
                      <a:pt x="7009" y="3475"/>
                      <a:pt x="7009" y="4731"/>
                    </a:cubicBezTo>
                    <a:cubicBezTo>
                      <a:pt x="7009" y="5988"/>
                      <a:pt x="5988" y="7010"/>
                      <a:pt x="4731" y="7010"/>
                    </a:cubicBezTo>
                    <a:cubicBezTo>
                      <a:pt x="3474" y="7010"/>
                      <a:pt x="2452" y="5988"/>
                      <a:pt x="2452" y="4731"/>
                    </a:cubicBezTo>
                    <a:cubicBezTo>
                      <a:pt x="2452" y="3475"/>
                      <a:pt x="3474" y="2454"/>
                      <a:pt x="4731" y="2454"/>
                    </a:cubicBezTo>
                    <a:lnTo>
                      <a:pt x="4731" y="2452"/>
                    </a:lnTo>
                    <a:close/>
                    <a:moveTo>
                      <a:pt x="4731" y="0"/>
                    </a:moveTo>
                    <a:cubicBezTo>
                      <a:pt x="2123" y="0"/>
                      <a:pt x="0" y="2123"/>
                      <a:pt x="0" y="4731"/>
                    </a:cubicBezTo>
                    <a:cubicBezTo>
                      <a:pt x="0" y="7340"/>
                      <a:pt x="2123" y="9462"/>
                      <a:pt x="4731" y="9462"/>
                    </a:cubicBezTo>
                    <a:cubicBezTo>
                      <a:pt x="7340" y="9462"/>
                      <a:pt x="9462" y="7339"/>
                      <a:pt x="9462" y="4731"/>
                    </a:cubicBezTo>
                    <a:cubicBezTo>
                      <a:pt x="9462" y="2123"/>
                      <a:pt x="7338" y="0"/>
                      <a:pt x="4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14"/>
            <p:cNvSpPr/>
            <p:nvPr/>
          </p:nvSpPr>
          <p:spPr>
            <a:xfrm>
              <a:off x="956925" y="1380150"/>
              <a:ext cx="3615092" cy="2964328"/>
            </a:xfrm>
            <a:custGeom>
              <a:rect b="b" l="l" r="r" t="t"/>
              <a:pathLst>
                <a:path extrusionOk="0" h="27968" w="36553">
                  <a:moveTo>
                    <a:pt x="0" y="0"/>
                  </a:moveTo>
                  <a:lnTo>
                    <a:pt x="0" y="27968"/>
                  </a:lnTo>
                  <a:lnTo>
                    <a:pt x="36553" y="27968"/>
                  </a:lnTo>
                  <a:lnTo>
                    <a:pt x="36553"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4"/>
            <p:cNvSpPr/>
            <p:nvPr/>
          </p:nvSpPr>
          <p:spPr>
            <a:xfrm>
              <a:off x="956924" y="1381176"/>
              <a:ext cx="3615092" cy="183518"/>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4"/>
            <p:cNvSpPr/>
            <p:nvPr/>
          </p:nvSpPr>
          <p:spPr>
            <a:xfrm>
              <a:off x="4335560" y="1402611"/>
              <a:ext cx="190424" cy="140615"/>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4"/>
            <p:cNvSpPr/>
            <p:nvPr/>
          </p:nvSpPr>
          <p:spPr>
            <a:xfrm>
              <a:off x="2544424" y="1423060"/>
              <a:ext cx="541005" cy="14061"/>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4"/>
            <p:cNvSpPr/>
            <p:nvPr/>
          </p:nvSpPr>
          <p:spPr>
            <a:xfrm>
              <a:off x="11403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4"/>
            <p:cNvSpPr/>
            <p:nvPr/>
          </p:nvSpPr>
          <p:spPr>
            <a:xfrm>
              <a:off x="12715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4"/>
            <p:cNvSpPr/>
            <p:nvPr/>
          </p:nvSpPr>
          <p:spPr>
            <a:xfrm>
              <a:off x="10090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14"/>
          <p:cNvSpPr txBox="1"/>
          <p:nvPr>
            <p:ph type="title"/>
          </p:nvPr>
        </p:nvSpPr>
        <p:spPr>
          <a:xfrm>
            <a:off x="697475" y="596167"/>
            <a:ext cx="773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5" name="Google Shape;445;p14"/>
          <p:cNvSpPr txBox="1"/>
          <p:nvPr>
            <p:ph idx="2" type="title"/>
          </p:nvPr>
        </p:nvSpPr>
        <p:spPr>
          <a:xfrm>
            <a:off x="1231566" y="3123474"/>
            <a:ext cx="25539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46" name="Google Shape;446;p14"/>
          <p:cNvSpPr txBox="1"/>
          <p:nvPr>
            <p:ph idx="1" type="subTitle"/>
          </p:nvPr>
        </p:nvSpPr>
        <p:spPr>
          <a:xfrm>
            <a:off x="1231566" y="3434882"/>
            <a:ext cx="25539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47" name="Google Shape;447;p14"/>
          <p:cNvSpPr txBox="1"/>
          <p:nvPr>
            <p:ph idx="3" type="title"/>
          </p:nvPr>
        </p:nvSpPr>
        <p:spPr>
          <a:xfrm>
            <a:off x="5362215" y="3123474"/>
            <a:ext cx="25539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48" name="Google Shape;448;p14"/>
          <p:cNvSpPr txBox="1"/>
          <p:nvPr>
            <p:ph idx="4" type="subTitle"/>
          </p:nvPr>
        </p:nvSpPr>
        <p:spPr>
          <a:xfrm>
            <a:off x="5362215" y="3434882"/>
            <a:ext cx="25539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49" name="Google Shape;449;p14"/>
          <p:cNvSpPr txBox="1"/>
          <p:nvPr>
            <p:ph idx="5" type="title"/>
          </p:nvPr>
        </p:nvSpPr>
        <p:spPr>
          <a:xfrm>
            <a:off x="1231566" y="1791754"/>
            <a:ext cx="25539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50" name="Google Shape;450;p14"/>
          <p:cNvSpPr txBox="1"/>
          <p:nvPr>
            <p:ph idx="6" type="subTitle"/>
          </p:nvPr>
        </p:nvSpPr>
        <p:spPr>
          <a:xfrm>
            <a:off x="1231566" y="2103161"/>
            <a:ext cx="25539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51" name="Google Shape;451;p14"/>
          <p:cNvSpPr txBox="1"/>
          <p:nvPr>
            <p:ph idx="7" type="title"/>
          </p:nvPr>
        </p:nvSpPr>
        <p:spPr>
          <a:xfrm>
            <a:off x="5362215" y="1791754"/>
            <a:ext cx="25539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52" name="Google Shape;452;p14"/>
          <p:cNvSpPr txBox="1"/>
          <p:nvPr>
            <p:ph idx="8" type="subTitle"/>
          </p:nvPr>
        </p:nvSpPr>
        <p:spPr>
          <a:xfrm>
            <a:off x="5362215" y="2103161"/>
            <a:ext cx="25539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53" name="Google Shape;453;p14"/>
          <p:cNvSpPr/>
          <p:nvPr/>
        </p:nvSpPr>
        <p:spPr>
          <a:xfrm>
            <a:off x="7984368" y="2391232"/>
            <a:ext cx="299362" cy="440740"/>
          </a:xfrm>
          <a:custGeom>
            <a:rect b="b" l="l" r="r" t="t"/>
            <a:pathLst>
              <a:path extrusionOk="0" h="5680" w="3858">
                <a:moveTo>
                  <a:pt x="1929" y="0"/>
                </a:moveTo>
                <a:lnTo>
                  <a:pt x="1679" y="941"/>
                </a:lnTo>
                <a:cubicBezTo>
                  <a:pt x="1489" y="1643"/>
                  <a:pt x="1024" y="2238"/>
                  <a:pt x="393" y="2608"/>
                </a:cubicBezTo>
                <a:lnTo>
                  <a:pt x="0" y="2834"/>
                </a:lnTo>
                <a:lnTo>
                  <a:pt x="393" y="3072"/>
                </a:lnTo>
                <a:cubicBezTo>
                  <a:pt x="1024" y="3441"/>
                  <a:pt x="1489" y="4036"/>
                  <a:pt x="1679" y="4739"/>
                </a:cubicBezTo>
                <a:lnTo>
                  <a:pt x="1929" y="5679"/>
                </a:lnTo>
                <a:lnTo>
                  <a:pt x="2179" y="4739"/>
                </a:lnTo>
                <a:cubicBezTo>
                  <a:pt x="2370" y="4036"/>
                  <a:pt x="2834" y="3441"/>
                  <a:pt x="3453" y="3072"/>
                </a:cubicBezTo>
                <a:lnTo>
                  <a:pt x="3858" y="2834"/>
                </a:lnTo>
                <a:lnTo>
                  <a:pt x="3453" y="2608"/>
                </a:lnTo>
                <a:cubicBezTo>
                  <a:pt x="2822" y="2238"/>
                  <a:pt x="2370" y="1643"/>
                  <a:pt x="2179" y="941"/>
                </a:cubicBezTo>
                <a:lnTo>
                  <a:pt x="1929"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4"/>
          <p:cNvSpPr/>
          <p:nvPr/>
        </p:nvSpPr>
        <p:spPr>
          <a:xfrm>
            <a:off x="8110838" y="989764"/>
            <a:ext cx="172882" cy="26242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4"/>
          <p:cNvSpPr/>
          <p:nvPr/>
        </p:nvSpPr>
        <p:spPr>
          <a:xfrm>
            <a:off x="7898965" y="94256"/>
            <a:ext cx="341030" cy="366792"/>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4"/>
          <p:cNvSpPr/>
          <p:nvPr/>
        </p:nvSpPr>
        <p:spPr>
          <a:xfrm>
            <a:off x="8608902" y="631376"/>
            <a:ext cx="450905" cy="485124"/>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4"/>
          <p:cNvSpPr/>
          <p:nvPr/>
        </p:nvSpPr>
        <p:spPr>
          <a:xfrm>
            <a:off x="8889338" y="1903414"/>
            <a:ext cx="172882" cy="26242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4"/>
          <p:cNvSpPr/>
          <p:nvPr/>
        </p:nvSpPr>
        <p:spPr>
          <a:xfrm rot="10800000">
            <a:off x="761331" y="2401206"/>
            <a:ext cx="299362" cy="440740"/>
          </a:xfrm>
          <a:custGeom>
            <a:rect b="b" l="l" r="r" t="t"/>
            <a:pathLst>
              <a:path extrusionOk="0" h="5680" w="3858">
                <a:moveTo>
                  <a:pt x="1929" y="0"/>
                </a:moveTo>
                <a:lnTo>
                  <a:pt x="1679" y="941"/>
                </a:lnTo>
                <a:cubicBezTo>
                  <a:pt x="1489" y="1643"/>
                  <a:pt x="1024" y="2238"/>
                  <a:pt x="393" y="2608"/>
                </a:cubicBezTo>
                <a:lnTo>
                  <a:pt x="0" y="2834"/>
                </a:lnTo>
                <a:lnTo>
                  <a:pt x="393" y="3072"/>
                </a:lnTo>
                <a:cubicBezTo>
                  <a:pt x="1024" y="3441"/>
                  <a:pt x="1489" y="4036"/>
                  <a:pt x="1679" y="4739"/>
                </a:cubicBezTo>
                <a:lnTo>
                  <a:pt x="1929" y="5679"/>
                </a:lnTo>
                <a:lnTo>
                  <a:pt x="2179" y="4739"/>
                </a:lnTo>
                <a:cubicBezTo>
                  <a:pt x="2370" y="4036"/>
                  <a:pt x="2834" y="3441"/>
                  <a:pt x="3453" y="3072"/>
                </a:cubicBezTo>
                <a:lnTo>
                  <a:pt x="3858" y="2834"/>
                </a:lnTo>
                <a:lnTo>
                  <a:pt x="3453" y="2608"/>
                </a:lnTo>
                <a:cubicBezTo>
                  <a:pt x="2822" y="2238"/>
                  <a:pt x="2370" y="1643"/>
                  <a:pt x="2179" y="941"/>
                </a:cubicBezTo>
                <a:lnTo>
                  <a:pt x="1929"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4"/>
          <p:cNvSpPr/>
          <p:nvPr/>
        </p:nvSpPr>
        <p:spPr>
          <a:xfrm rot="10800000">
            <a:off x="778490" y="3980987"/>
            <a:ext cx="172882" cy="26242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4"/>
          <p:cNvSpPr/>
          <p:nvPr/>
        </p:nvSpPr>
        <p:spPr>
          <a:xfrm rot="10800000">
            <a:off x="822215" y="4772130"/>
            <a:ext cx="341030" cy="366792"/>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4"/>
          <p:cNvSpPr/>
          <p:nvPr/>
        </p:nvSpPr>
        <p:spPr>
          <a:xfrm rot="10800000">
            <a:off x="2404" y="4116678"/>
            <a:ext cx="450905" cy="485124"/>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4"/>
          <p:cNvSpPr/>
          <p:nvPr/>
        </p:nvSpPr>
        <p:spPr>
          <a:xfrm rot="10800000">
            <a:off x="-10" y="3067337"/>
            <a:ext cx="172882" cy="26242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2_1">
    <p:spTree>
      <p:nvGrpSpPr>
        <p:cNvPr id="463" name="Shape 463"/>
        <p:cNvGrpSpPr/>
        <p:nvPr/>
      </p:nvGrpSpPr>
      <p:grpSpPr>
        <a:xfrm>
          <a:off x="0" y="0"/>
          <a:ext cx="0" cy="0"/>
          <a:chOff x="0" y="0"/>
          <a:chExt cx="0" cy="0"/>
        </a:xfrm>
      </p:grpSpPr>
      <p:grpSp>
        <p:nvGrpSpPr>
          <p:cNvPr id="464" name="Google Shape;464;p15"/>
          <p:cNvGrpSpPr/>
          <p:nvPr/>
        </p:nvGrpSpPr>
        <p:grpSpPr>
          <a:xfrm>
            <a:off x="353167" y="163310"/>
            <a:ext cx="8452699" cy="4831682"/>
            <a:chOff x="345766" y="155909"/>
            <a:chExt cx="8452699" cy="4831682"/>
          </a:xfrm>
        </p:grpSpPr>
        <p:grpSp>
          <p:nvGrpSpPr>
            <p:cNvPr id="465" name="Google Shape;465;p15"/>
            <p:cNvGrpSpPr/>
            <p:nvPr/>
          </p:nvGrpSpPr>
          <p:grpSpPr>
            <a:xfrm>
              <a:off x="345766" y="155909"/>
              <a:ext cx="8452699" cy="4831682"/>
              <a:chOff x="271175" y="79714"/>
              <a:chExt cx="8452699" cy="4831682"/>
            </a:xfrm>
          </p:grpSpPr>
          <p:sp>
            <p:nvSpPr>
              <p:cNvPr id="466" name="Google Shape;466;p15"/>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5"/>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5"/>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5"/>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15"/>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5"/>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5"/>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15"/>
          <p:cNvGrpSpPr/>
          <p:nvPr/>
        </p:nvGrpSpPr>
        <p:grpSpPr>
          <a:xfrm>
            <a:off x="713225" y="1380150"/>
            <a:ext cx="7733428" cy="2964328"/>
            <a:chOff x="956925" y="1380150"/>
            <a:chExt cx="7733428" cy="2964328"/>
          </a:xfrm>
        </p:grpSpPr>
        <p:sp>
          <p:nvSpPr>
            <p:cNvPr id="474" name="Google Shape;474;p15"/>
            <p:cNvSpPr/>
            <p:nvPr/>
          </p:nvSpPr>
          <p:spPr>
            <a:xfrm>
              <a:off x="3600390" y="1452584"/>
              <a:ext cx="200379" cy="171306"/>
            </a:xfrm>
            <a:custGeom>
              <a:rect b="b" l="l" r="r" t="t"/>
              <a:pathLst>
                <a:path extrusionOk="0" h="1314" w="1537">
                  <a:moveTo>
                    <a:pt x="79" y="1"/>
                  </a:moveTo>
                  <a:cubicBezTo>
                    <a:pt x="73" y="1"/>
                    <a:pt x="67" y="2"/>
                    <a:pt x="60" y="4"/>
                  </a:cubicBezTo>
                  <a:cubicBezTo>
                    <a:pt x="13" y="16"/>
                    <a:pt x="1" y="63"/>
                    <a:pt x="13" y="99"/>
                  </a:cubicBezTo>
                  <a:cubicBezTo>
                    <a:pt x="251" y="802"/>
                    <a:pt x="739" y="1206"/>
                    <a:pt x="1453" y="1314"/>
                  </a:cubicBezTo>
                  <a:lnTo>
                    <a:pt x="1465" y="1314"/>
                  </a:lnTo>
                  <a:cubicBezTo>
                    <a:pt x="1501" y="1314"/>
                    <a:pt x="1525" y="1290"/>
                    <a:pt x="1537" y="1254"/>
                  </a:cubicBezTo>
                  <a:cubicBezTo>
                    <a:pt x="1537" y="1206"/>
                    <a:pt x="1513" y="1171"/>
                    <a:pt x="1477" y="1171"/>
                  </a:cubicBezTo>
                  <a:cubicBezTo>
                    <a:pt x="810" y="1063"/>
                    <a:pt x="382" y="706"/>
                    <a:pt x="156" y="51"/>
                  </a:cubicBezTo>
                  <a:cubicBezTo>
                    <a:pt x="136" y="22"/>
                    <a:pt x="108"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15"/>
            <p:cNvGrpSpPr/>
            <p:nvPr/>
          </p:nvGrpSpPr>
          <p:grpSpPr>
            <a:xfrm>
              <a:off x="1777395" y="1474934"/>
              <a:ext cx="2018496" cy="2013992"/>
              <a:chOff x="1097725" y="238125"/>
              <a:chExt cx="5248300" cy="5237950"/>
            </a:xfrm>
          </p:grpSpPr>
          <p:sp>
            <p:nvSpPr>
              <p:cNvPr id="476" name="Google Shape;476;p15"/>
              <p:cNvSpPr/>
              <p:nvPr/>
            </p:nvSpPr>
            <p:spPr>
              <a:xfrm>
                <a:off x="1097725" y="238125"/>
                <a:ext cx="5248300" cy="5237950"/>
              </a:xfrm>
              <a:custGeom>
                <a:rect b="b" l="l" r="r" t="t"/>
                <a:pathLst>
                  <a:path extrusionOk="0" h="209518" w="209932">
                    <a:moveTo>
                      <a:pt x="65541" y="0"/>
                    </a:moveTo>
                    <a:cubicBezTo>
                      <a:pt x="55423" y="0"/>
                      <a:pt x="45718" y="2728"/>
                      <a:pt x="36134" y="9203"/>
                    </a:cubicBezTo>
                    <a:cubicBezTo>
                      <a:pt x="12586" y="25110"/>
                      <a:pt x="1" y="54754"/>
                      <a:pt x="11842" y="105441"/>
                    </a:cubicBezTo>
                    <a:cubicBezTo>
                      <a:pt x="23683" y="156129"/>
                      <a:pt x="36089" y="200108"/>
                      <a:pt x="58757" y="207564"/>
                    </a:cubicBezTo>
                    <a:cubicBezTo>
                      <a:pt x="62781" y="208888"/>
                      <a:pt x="66999" y="209518"/>
                      <a:pt x="71406" y="209518"/>
                    </a:cubicBezTo>
                    <a:cubicBezTo>
                      <a:pt x="92252" y="209518"/>
                      <a:pt x="117322" y="195421"/>
                      <a:pt x="145959" y="173937"/>
                    </a:cubicBezTo>
                    <a:cubicBezTo>
                      <a:pt x="180649" y="147909"/>
                      <a:pt x="209932" y="125747"/>
                      <a:pt x="209622" y="97815"/>
                    </a:cubicBezTo>
                    <a:cubicBezTo>
                      <a:pt x="209324" y="71150"/>
                      <a:pt x="183909" y="51283"/>
                      <a:pt x="141267" y="28684"/>
                    </a:cubicBezTo>
                    <a:cubicBezTo>
                      <a:pt x="111969" y="13156"/>
                      <a:pt x="87759" y="0"/>
                      <a:pt x="65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5"/>
              <p:cNvSpPr/>
              <p:nvPr/>
            </p:nvSpPr>
            <p:spPr>
              <a:xfrm>
                <a:off x="2714911" y="1955625"/>
                <a:ext cx="665725" cy="914275"/>
              </a:xfrm>
              <a:custGeom>
                <a:rect b="b" l="l" r="r" t="t"/>
                <a:pathLst>
                  <a:path extrusionOk="0" h="36571" w="26629">
                    <a:moveTo>
                      <a:pt x="1" y="1"/>
                    </a:moveTo>
                    <a:lnTo>
                      <a:pt x="1" y="36571"/>
                    </a:lnTo>
                    <a:lnTo>
                      <a:pt x="26628" y="36571"/>
                    </a:lnTo>
                    <a:lnTo>
                      <a:pt x="26628" y="27814"/>
                    </a:lnTo>
                    <a:lnTo>
                      <a:pt x="10044" y="27814"/>
                    </a:lnTo>
                    <a:lnTo>
                      <a:pt x="100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5"/>
              <p:cNvSpPr/>
              <p:nvPr/>
            </p:nvSpPr>
            <p:spPr>
              <a:xfrm>
                <a:off x="3754036" y="1950475"/>
                <a:ext cx="928425" cy="927150"/>
              </a:xfrm>
              <a:custGeom>
                <a:rect b="b" l="l" r="r" t="t"/>
                <a:pathLst>
                  <a:path extrusionOk="0" h="37086" w="37137">
                    <a:moveTo>
                      <a:pt x="18542" y="8910"/>
                    </a:moveTo>
                    <a:cubicBezTo>
                      <a:pt x="19949" y="8910"/>
                      <a:pt x="21177" y="9176"/>
                      <a:pt x="22224" y="9709"/>
                    </a:cubicBezTo>
                    <a:cubicBezTo>
                      <a:pt x="23271" y="10241"/>
                      <a:pt x="24148" y="10945"/>
                      <a:pt x="24851" y="11820"/>
                    </a:cubicBezTo>
                    <a:cubicBezTo>
                      <a:pt x="25556" y="12695"/>
                      <a:pt x="26080" y="13708"/>
                      <a:pt x="26423" y="14860"/>
                    </a:cubicBezTo>
                    <a:cubicBezTo>
                      <a:pt x="26766" y="16011"/>
                      <a:pt x="26937" y="17204"/>
                      <a:pt x="26937" y="18439"/>
                    </a:cubicBezTo>
                    <a:cubicBezTo>
                      <a:pt x="26937" y="19642"/>
                      <a:pt x="26773" y="20837"/>
                      <a:pt x="26448" y="21993"/>
                    </a:cubicBezTo>
                    <a:cubicBezTo>
                      <a:pt x="26122" y="23161"/>
                      <a:pt x="25624" y="24200"/>
                      <a:pt x="24955" y="25110"/>
                    </a:cubicBezTo>
                    <a:cubicBezTo>
                      <a:pt x="24285" y="26019"/>
                      <a:pt x="23417" y="26757"/>
                      <a:pt x="22353" y="27324"/>
                    </a:cubicBezTo>
                    <a:cubicBezTo>
                      <a:pt x="21289" y="27891"/>
                      <a:pt x="20036" y="28174"/>
                      <a:pt x="18594" y="28174"/>
                    </a:cubicBezTo>
                    <a:cubicBezTo>
                      <a:pt x="17151" y="28174"/>
                      <a:pt x="15907" y="27899"/>
                      <a:pt x="14860" y="27350"/>
                    </a:cubicBezTo>
                    <a:cubicBezTo>
                      <a:pt x="13813" y="26801"/>
                      <a:pt x="12946" y="26080"/>
                      <a:pt x="12258" y="25187"/>
                    </a:cubicBezTo>
                    <a:cubicBezTo>
                      <a:pt x="11571" y="24296"/>
                      <a:pt x="11056" y="23274"/>
                      <a:pt x="10713" y="22123"/>
                    </a:cubicBezTo>
                    <a:cubicBezTo>
                      <a:pt x="10370" y="20972"/>
                      <a:pt x="10199" y="19779"/>
                      <a:pt x="10199" y="18543"/>
                    </a:cubicBezTo>
                    <a:cubicBezTo>
                      <a:pt x="10197" y="17349"/>
                      <a:pt x="10362" y="16161"/>
                      <a:pt x="10687" y="15014"/>
                    </a:cubicBezTo>
                    <a:cubicBezTo>
                      <a:pt x="11013" y="13863"/>
                      <a:pt x="11519" y="12834"/>
                      <a:pt x="12207" y="11924"/>
                    </a:cubicBezTo>
                    <a:cubicBezTo>
                      <a:pt x="12894" y="11014"/>
                      <a:pt x="13761" y="10284"/>
                      <a:pt x="14808" y="9735"/>
                    </a:cubicBezTo>
                    <a:cubicBezTo>
                      <a:pt x="15855" y="9186"/>
                      <a:pt x="17099" y="8910"/>
                      <a:pt x="18542" y="8910"/>
                    </a:cubicBezTo>
                    <a:close/>
                    <a:moveTo>
                      <a:pt x="18697" y="1"/>
                    </a:moveTo>
                    <a:cubicBezTo>
                      <a:pt x="15984" y="1"/>
                      <a:pt x="13487" y="508"/>
                      <a:pt x="11203" y="1521"/>
                    </a:cubicBezTo>
                    <a:cubicBezTo>
                      <a:pt x="8920" y="2535"/>
                      <a:pt x="6946" y="3891"/>
                      <a:pt x="5279" y="5590"/>
                    </a:cubicBezTo>
                    <a:cubicBezTo>
                      <a:pt x="3615" y="7289"/>
                      <a:pt x="2319" y="9256"/>
                      <a:pt x="1391" y="11487"/>
                    </a:cubicBezTo>
                    <a:cubicBezTo>
                      <a:pt x="464" y="13720"/>
                      <a:pt x="0" y="16037"/>
                      <a:pt x="0" y="18440"/>
                    </a:cubicBezTo>
                    <a:cubicBezTo>
                      <a:pt x="1" y="20809"/>
                      <a:pt x="447" y="23110"/>
                      <a:pt x="1339" y="25343"/>
                    </a:cubicBezTo>
                    <a:cubicBezTo>
                      <a:pt x="2232" y="27574"/>
                      <a:pt x="3485" y="29558"/>
                      <a:pt x="5099" y="31291"/>
                    </a:cubicBezTo>
                    <a:cubicBezTo>
                      <a:pt x="6713" y="33025"/>
                      <a:pt x="8654" y="34424"/>
                      <a:pt x="10920" y="35489"/>
                    </a:cubicBezTo>
                    <a:cubicBezTo>
                      <a:pt x="13187" y="36553"/>
                      <a:pt x="15710" y="37086"/>
                      <a:pt x="18492" y="37086"/>
                    </a:cubicBezTo>
                    <a:cubicBezTo>
                      <a:pt x="21204" y="37085"/>
                      <a:pt x="23702" y="36570"/>
                      <a:pt x="25986" y="35541"/>
                    </a:cubicBezTo>
                    <a:cubicBezTo>
                      <a:pt x="28270" y="34510"/>
                      <a:pt x="30235" y="33145"/>
                      <a:pt x="31882" y="31446"/>
                    </a:cubicBezTo>
                    <a:cubicBezTo>
                      <a:pt x="33532" y="29745"/>
                      <a:pt x="34819" y="27788"/>
                      <a:pt x="35746" y="25574"/>
                    </a:cubicBezTo>
                    <a:cubicBezTo>
                      <a:pt x="36672" y="23359"/>
                      <a:pt x="37136" y="21050"/>
                      <a:pt x="37136" y="18646"/>
                    </a:cubicBezTo>
                    <a:cubicBezTo>
                      <a:pt x="37135" y="16312"/>
                      <a:pt x="36698" y="14029"/>
                      <a:pt x="35823" y="11796"/>
                    </a:cubicBezTo>
                    <a:cubicBezTo>
                      <a:pt x="34948" y="9564"/>
                      <a:pt x="33702" y="7572"/>
                      <a:pt x="32089" y="5821"/>
                    </a:cubicBezTo>
                    <a:cubicBezTo>
                      <a:pt x="30476" y="4070"/>
                      <a:pt x="28536" y="2662"/>
                      <a:pt x="26269" y="1597"/>
                    </a:cubicBezTo>
                    <a:cubicBezTo>
                      <a:pt x="24003" y="533"/>
                      <a:pt x="21478" y="1"/>
                      <a:pt x="18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5"/>
              <p:cNvSpPr/>
              <p:nvPr/>
            </p:nvSpPr>
            <p:spPr>
              <a:xfrm>
                <a:off x="2561011" y="3482125"/>
                <a:ext cx="876900" cy="927125"/>
              </a:xfrm>
              <a:custGeom>
                <a:rect b="b" l="l" r="r" t="t"/>
                <a:pathLst>
                  <a:path extrusionOk="0" h="37085" w="35076">
                    <a:moveTo>
                      <a:pt x="18749" y="0"/>
                    </a:moveTo>
                    <a:cubicBezTo>
                      <a:pt x="16104" y="0"/>
                      <a:pt x="13641" y="472"/>
                      <a:pt x="11357" y="1416"/>
                    </a:cubicBezTo>
                    <a:cubicBezTo>
                      <a:pt x="9074" y="2362"/>
                      <a:pt x="7090" y="3649"/>
                      <a:pt x="5409" y="5279"/>
                    </a:cubicBezTo>
                    <a:cubicBezTo>
                      <a:pt x="3726" y="6911"/>
                      <a:pt x="2404" y="8834"/>
                      <a:pt x="1442" y="11048"/>
                    </a:cubicBezTo>
                    <a:cubicBezTo>
                      <a:pt x="481" y="13263"/>
                      <a:pt x="0" y="15658"/>
                      <a:pt x="0" y="18234"/>
                    </a:cubicBezTo>
                    <a:cubicBezTo>
                      <a:pt x="0" y="21220"/>
                      <a:pt x="480" y="23882"/>
                      <a:pt x="1442" y="26217"/>
                    </a:cubicBezTo>
                    <a:cubicBezTo>
                      <a:pt x="2404" y="28553"/>
                      <a:pt x="3691" y="30527"/>
                      <a:pt x="5306" y="32140"/>
                    </a:cubicBezTo>
                    <a:cubicBezTo>
                      <a:pt x="6918" y="33755"/>
                      <a:pt x="8807" y="34982"/>
                      <a:pt x="10971" y="35823"/>
                    </a:cubicBezTo>
                    <a:cubicBezTo>
                      <a:pt x="13136" y="36664"/>
                      <a:pt x="15401" y="37084"/>
                      <a:pt x="17769" y="37084"/>
                    </a:cubicBezTo>
                    <a:cubicBezTo>
                      <a:pt x="17771" y="37084"/>
                      <a:pt x="17773" y="37084"/>
                      <a:pt x="17775" y="37084"/>
                    </a:cubicBezTo>
                    <a:cubicBezTo>
                      <a:pt x="21171" y="37084"/>
                      <a:pt x="24174" y="35985"/>
                      <a:pt x="26784" y="33789"/>
                    </a:cubicBezTo>
                    <a:lnTo>
                      <a:pt x="26784" y="33789"/>
                    </a:lnTo>
                    <a:lnTo>
                      <a:pt x="26783" y="36827"/>
                    </a:lnTo>
                    <a:lnTo>
                      <a:pt x="35076" y="36827"/>
                    </a:lnTo>
                    <a:lnTo>
                      <a:pt x="35076" y="17357"/>
                    </a:lnTo>
                    <a:lnTo>
                      <a:pt x="20036" y="17357"/>
                    </a:lnTo>
                    <a:lnTo>
                      <a:pt x="20036" y="24569"/>
                    </a:lnTo>
                    <a:lnTo>
                      <a:pt x="26372" y="24569"/>
                    </a:lnTo>
                    <a:cubicBezTo>
                      <a:pt x="24140" y="26972"/>
                      <a:pt x="21564" y="28173"/>
                      <a:pt x="18646" y="28173"/>
                    </a:cubicBezTo>
                    <a:cubicBezTo>
                      <a:pt x="17376" y="28173"/>
                      <a:pt x="16225" y="27941"/>
                      <a:pt x="15195" y="27478"/>
                    </a:cubicBezTo>
                    <a:cubicBezTo>
                      <a:pt x="14165" y="27015"/>
                      <a:pt x="13281" y="26363"/>
                      <a:pt x="12543" y="25522"/>
                    </a:cubicBezTo>
                    <a:cubicBezTo>
                      <a:pt x="11805" y="24680"/>
                      <a:pt x="11229" y="23676"/>
                      <a:pt x="10817" y="22508"/>
                    </a:cubicBezTo>
                    <a:cubicBezTo>
                      <a:pt x="10405" y="21341"/>
                      <a:pt x="10199" y="20036"/>
                      <a:pt x="10199" y="18594"/>
                    </a:cubicBezTo>
                    <a:cubicBezTo>
                      <a:pt x="10199" y="17185"/>
                      <a:pt x="10405" y="15889"/>
                      <a:pt x="10817" y="14705"/>
                    </a:cubicBezTo>
                    <a:cubicBezTo>
                      <a:pt x="11229" y="13520"/>
                      <a:pt x="11797" y="12497"/>
                      <a:pt x="12517" y="11640"/>
                    </a:cubicBezTo>
                    <a:cubicBezTo>
                      <a:pt x="13237" y="10782"/>
                      <a:pt x="14095" y="10113"/>
                      <a:pt x="15092" y="9632"/>
                    </a:cubicBezTo>
                    <a:cubicBezTo>
                      <a:pt x="16087" y="9151"/>
                      <a:pt x="17185" y="8911"/>
                      <a:pt x="18388" y="8911"/>
                    </a:cubicBezTo>
                    <a:cubicBezTo>
                      <a:pt x="20002" y="8911"/>
                      <a:pt x="21530" y="9349"/>
                      <a:pt x="22973" y="10224"/>
                    </a:cubicBezTo>
                    <a:cubicBezTo>
                      <a:pt x="24415" y="11099"/>
                      <a:pt x="25496" y="12259"/>
                      <a:pt x="26217" y="13701"/>
                    </a:cubicBezTo>
                    <a:lnTo>
                      <a:pt x="33687" y="7984"/>
                    </a:lnTo>
                    <a:cubicBezTo>
                      <a:pt x="33033" y="6748"/>
                      <a:pt x="32192" y="5640"/>
                      <a:pt x="31162" y="4662"/>
                    </a:cubicBezTo>
                    <a:cubicBezTo>
                      <a:pt x="30132" y="3683"/>
                      <a:pt x="28974" y="2842"/>
                      <a:pt x="27687" y="2138"/>
                    </a:cubicBezTo>
                    <a:cubicBezTo>
                      <a:pt x="26398" y="1433"/>
                      <a:pt x="24998" y="901"/>
                      <a:pt x="23487" y="540"/>
                    </a:cubicBezTo>
                    <a:cubicBezTo>
                      <a:pt x="21975" y="180"/>
                      <a:pt x="20396" y="0"/>
                      <a:pt x="18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5"/>
              <p:cNvSpPr/>
              <p:nvPr/>
            </p:nvSpPr>
            <p:spPr>
              <a:xfrm>
                <a:off x="3858961" y="3483425"/>
                <a:ext cx="928425" cy="927125"/>
              </a:xfrm>
              <a:custGeom>
                <a:rect b="b" l="l" r="r" t="t"/>
                <a:pathLst>
                  <a:path extrusionOk="0" h="37085" w="37137">
                    <a:moveTo>
                      <a:pt x="18542" y="8909"/>
                    </a:moveTo>
                    <a:cubicBezTo>
                      <a:pt x="19949" y="8909"/>
                      <a:pt x="21178" y="9175"/>
                      <a:pt x="22225" y="9708"/>
                    </a:cubicBezTo>
                    <a:cubicBezTo>
                      <a:pt x="23272" y="10240"/>
                      <a:pt x="24148" y="10943"/>
                      <a:pt x="24851" y="11819"/>
                    </a:cubicBezTo>
                    <a:cubicBezTo>
                      <a:pt x="25557" y="12694"/>
                      <a:pt x="26081" y="13708"/>
                      <a:pt x="26424" y="14858"/>
                    </a:cubicBezTo>
                    <a:cubicBezTo>
                      <a:pt x="26767" y="16009"/>
                      <a:pt x="26938" y="17202"/>
                      <a:pt x="26938" y="18439"/>
                    </a:cubicBezTo>
                    <a:cubicBezTo>
                      <a:pt x="26938" y="19640"/>
                      <a:pt x="26774" y="20835"/>
                      <a:pt x="26449" y="21992"/>
                    </a:cubicBezTo>
                    <a:cubicBezTo>
                      <a:pt x="26123" y="23161"/>
                      <a:pt x="25625" y="24199"/>
                      <a:pt x="24956" y="25109"/>
                    </a:cubicBezTo>
                    <a:cubicBezTo>
                      <a:pt x="24285" y="26018"/>
                      <a:pt x="23418" y="26756"/>
                      <a:pt x="22354" y="27323"/>
                    </a:cubicBezTo>
                    <a:cubicBezTo>
                      <a:pt x="21290" y="27889"/>
                      <a:pt x="20037" y="28174"/>
                      <a:pt x="18594" y="28174"/>
                    </a:cubicBezTo>
                    <a:cubicBezTo>
                      <a:pt x="17152" y="28172"/>
                      <a:pt x="15908" y="27897"/>
                      <a:pt x="14861" y="27349"/>
                    </a:cubicBezTo>
                    <a:cubicBezTo>
                      <a:pt x="13814" y="26800"/>
                      <a:pt x="12946" y="26079"/>
                      <a:pt x="12259" y="25186"/>
                    </a:cubicBezTo>
                    <a:cubicBezTo>
                      <a:pt x="11571" y="24294"/>
                      <a:pt x="11056" y="23273"/>
                      <a:pt x="10714" y="22123"/>
                    </a:cubicBezTo>
                    <a:cubicBezTo>
                      <a:pt x="10371" y="20971"/>
                      <a:pt x="10199" y="19778"/>
                      <a:pt x="10199" y="18542"/>
                    </a:cubicBezTo>
                    <a:lnTo>
                      <a:pt x="10200" y="18542"/>
                    </a:lnTo>
                    <a:cubicBezTo>
                      <a:pt x="10198" y="17348"/>
                      <a:pt x="10362" y="16161"/>
                      <a:pt x="10688" y="15013"/>
                    </a:cubicBezTo>
                    <a:cubicBezTo>
                      <a:pt x="11014" y="13863"/>
                      <a:pt x="11520" y="12833"/>
                      <a:pt x="12208" y="11922"/>
                    </a:cubicBezTo>
                    <a:cubicBezTo>
                      <a:pt x="12894" y="11012"/>
                      <a:pt x="13761" y="10283"/>
                      <a:pt x="14809" y="9734"/>
                    </a:cubicBezTo>
                    <a:cubicBezTo>
                      <a:pt x="15856" y="9184"/>
                      <a:pt x="17100" y="8909"/>
                      <a:pt x="18542" y="8909"/>
                    </a:cubicBezTo>
                    <a:close/>
                    <a:moveTo>
                      <a:pt x="18688" y="0"/>
                    </a:moveTo>
                    <a:cubicBezTo>
                      <a:pt x="15979" y="0"/>
                      <a:pt x="13485" y="506"/>
                      <a:pt x="11204" y="1520"/>
                    </a:cubicBezTo>
                    <a:cubicBezTo>
                      <a:pt x="8921" y="2533"/>
                      <a:pt x="6946" y="3889"/>
                      <a:pt x="5280" y="5588"/>
                    </a:cubicBezTo>
                    <a:cubicBezTo>
                      <a:pt x="3616" y="7288"/>
                      <a:pt x="2319" y="9254"/>
                      <a:pt x="1392" y="11485"/>
                    </a:cubicBezTo>
                    <a:cubicBezTo>
                      <a:pt x="464" y="13718"/>
                      <a:pt x="1" y="16035"/>
                      <a:pt x="1" y="18439"/>
                    </a:cubicBezTo>
                    <a:cubicBezTo>
                      <a:pt x="1" y="20807"/>
                      <a:pt x="447" y="23107"/>
                      <a:pt x="1340" y="25341"/>
                    </a:cubicBezTo>
                    <a:cubicBezTo>
                      <a:pt x="2232" y="27574"/>
                      <a:pt x="3486" y="29557"/>
                      <a:pt x="5100" y="31290"/>
                    </a:cubicBezTo>
                    <a:cubicBezTo>
                      <a:pt x="6714" y="33025"/>
                      <a:pt x="8655" y="34424"/>
                      <a:pt x="10921" y="35488"/>
                    </a:cubicBezTo>
                    <a:cubicBezTo>
                      <a:pt x="13186" y="36552"/>
                      <a:pt x="15710" y="37084"/>
                      <a:pt x="18491" y="37084"/>
                    </a:cubicBezTo>
                    <a:cubicBezTo>
                      <a:pt x="21204" y="37084"/>
                      <a:pt x="23702" y="36569"/>
                      <a:pt x="25987" y="35539"/>
                    </a:cubicBezTo>
                    <a:cubicBezTo>
                      <a:pt x="28270" y="34509"/>
                      <a:pt x="30236" y="33145"/>
                      <a:pt x="31883" y="31444"/>
                    </a:cubicBezTo>
                    <a:cubicBezTo>
                      <a:pt x="33532" y="29745"/>
                      <a:pt x="34819" y="27787"/>
                      <a:pt x="35747" y="25572"/>
                    </a:cubicBezTo>
                    <a:cubicBezTo>
                      <a:pt x="36673" y="23358"/>
                      <a:pt x="37137" y="21048"/>
                      <a:pt x="37137" y="18645"/>
                    </a:cubicBezTo>
                    <a:cubicBezTo>
                      <a:pt x="37136" y="16310"/>
                      <a:pt x="36699" y="14027"/>
                      <a:pt x="35824" y="11796"/>
                    </a:cubicBezTo>
                    <a:cubicBezTo>
                      <a:pt x="34949" y="9563"/>
                      <a:pt x="33703" y="7571"/>
                      <a:pt x="32090" y="5820"/>
                    </a:cubicBezTo>
                    <a:cubicBezTo>
                      <a:pt x="30476" y="4069"/>
                      <a:pt x="28536" y="2661"/>
                      <a:pt x="26269" y="1597"/>
                    </a:cubicBezTo>
                    <a:cubicBezTo>
                      <a:pt x="24002" y="532"/>
                      <a:pt x="21478" y="0"/>
                      <a:pt x="18697" y="0"/>
                    </a:cubicBezTo>
                    <a:cubicBezTo>
                      <a:pt x="18694" y="0"/>
                      <a:pt x="18691" y="0"/>
                      <a:pt x="18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5"/>
              <p:cNvSpPr/>
              <p:nvPr/>
            </p:nvSpPr>
            <p:spPr>
              <a:xfrm>
                <a:off x="2688125" y="1159000"/>
                <a:ext cx="229325" cy="239450"/>
              </a:xfrm>
              <a:custGeom>
                <a:rect b="b" l="l" r="r" t="t"/>
                <a:pathLst>
                  <a:path extrusionOk="0" h="9578" w="9173">
                    <a:moveTo>
                      <a:pt x="0" y="1"/>
                    </a:moveTo>
                    <a:lnTo>
                      <a:pt x="3249" y="6381"/>
                    </a:lnTo>
                    <a:lnTo>
                      <a:pt x="3249" y="9577"/>
                    </a:lnTo>
                    <a:lnTo>
                      <a:pt x="5867" y="9577"/>
                    </a:lnTo>
                    <a:lnTo>
                      <a:pt x="5867" y="6407"/>
                    </a:lnTo>
                    <a:lnTo>
                      <a:pt x="9172" y="1"/>
                    </a:lnTo>
                    <a:lnTo>
                      <a:pt x="6312" y="1"/>
                    </a:lnTo>
                    <a:lnTo>
                      <a:pt x="4558" y="4141"/>
                    </a:lnTo>
                    <a:lnTo>
                      <a:pt x="28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5"/>
              <p:cNvSpPr/>
              <p:nvPr/>
            </p:nvSpPr>
            <p:spPr>
              <a:xfrm>
                <a:off x="3200025" y="1157650"/>
                <a:ext cx="243200" cy="242825"/>
              </a:xfrm>
              <a:custGeom>
                <a:rect b="b" l="l" r="r" t="t"/>
                <a:pathLst>
                  <a:path extrusionOk="0" h="9713" w="9728">
                    <a:moveTo>
                      <a:pt x="4857" y="2334"/>
                    </a:moveTo>
                    <a:cubicBezTo>
                      <a:pt x="5226" y="2335"/>
                      <a:pt x="5547" y="2404"/>
                      <a:pt x="5823" y="2543"/>
                    </a:cubicBezTo>
                    <a:cubicBezTo>
                      <a:pt x="6089" y="2677"/>
                      <a:pt x="6323" y="2865"/>
                      <a:pt x="6510" y="3096"/>
                    </a:cubicBezTo>
                    <a:cubicBezTo>
                      <a:pt x="6698" y="3332"/>
                      <a:pt x="6837" y="3602"/>
                      <a:pt x="6922" y="3892"/>
                    </a:cubicBezTo>
                    <a:cubicBezTo>
                      <a:pt x="7011" y="4196"/>
                      <a:pt x="7057" y="4512"/>
                      <a:pt x="7057" y="4830"/>
                    </a:cubicBezTo>
                    <a:cubicBezTo>
                      <a:pt x="7057" y="5145"/>
                      <a:pt x="7012" y="5457"/>
                      <a:pt x="6927" y="5761"/>
                    </a:cubicBezTo>
                    <a:cubicBezTo>
                      <a:pt x="6843" y="6068"/>
                      <a:pt x="6712" y="6338"/>
                      <a:pt x="6537" y="6577"/>
                    </a:cubicBezTo>
                    <a:cubicBezTo>
                      <a:pt x="6361" y="6815"/>
                      <a:pt x="6135" y="7008"/>
                      <a:pt x="5855" y="7157"/>
                    </a:cubicBezTo>
                    <a:cubicBezTo>
                      <a:pt x="5576" y="7305"/>
                      <a:pt x="5250" y="7380"/>
                      <a:pt x="4872" y="7380"/>
                    </a:cubicBezTo>
                    <a:cubicBezTo>
                      <a:pt x="4492" y="7380"/>
                      <a:pt x="4167" y="7307"/>
                      <a:pt x="3892" y="7163"/>
                    </a:cubicBezTo>
                    <a:cubicBezTo>
                      <a:pt x="3617" y="7020"/>
                      <a:pt x="3391" y="6831"/>
                      <a:pt x="3212" y="6596"/>
                    </a:cubicBezTo>
                    <a:cubicBezTo>
                      <a:pt x="3027" y="6356"/>
                      <a:pt x="2890" y="6084"/>
                      <a:pt x="2807" y="5794"/>
                    </a:cubicBezTo>
                    <a:cubicBezTo>
                      <a:pt x="2716" y="5490"/>
                      <a:pt x="2671" y="5174"/>
                      <a:pt x="2672" y="4856"/>
                    </a:cubicBezTo>
                    <a:cubicBezTo>
                      <a:pt x="2672" y="4544"/>
                      <a:pt x="2715" y="4234"/>
                      <a:pt x="2800" y="3932"/>
                    </a:cubicBezTo>
                    <a:cubicBezTo>
                      <a:pt x="2881" y="3640"/>
                      <a:pt x="3016" y="3366"/>
                      <a:pt x="3197" y="3123"/>
                    </a:cubicBezTo>
                    <a:cubicBezTo>
                      <a:pt x="3380" y="2884"/>
                      <a:pt x="3612" y="2687"/>
                      <a:pt x="3879" y="2550"/>
                    </a:cubicBezTo>
                    <a:cubicBezTo>
                      <a:pt x="4154" y="2406"/>
                      <a:pt x="4479" y="2334"/>
                      <a:pt x="4857" y="2334"/>
                    </a:cubicBezTo>
                    <a:close/>
                    <a:moveTo>
                      <a:pt x="4897" y="1"/>
                    </a:moveTo>
                    <a:cubicBezTo>
                      <a:pt x="4186" y="1"/>
                      <a:pt x="3531" y="133"/>
                      <a:pt x="2935" y="398"/>
                    </a:cubicBezTo>
                    <a:cubicBezTo>
                      <a:pt x="2337" y="664"/>
                      <a:pt x="1819" y="1020"/>
                      <a:pt x="1384" y="1464"/>
                    </a:cubicBezTo>
                    <a:cubicBezTo>
                      <a:pt x="948" y="1909"/>
                      <a:pt x="601" y="2433"/>
                      <a:pt x="365" y="3009"/>
                    </a:cubicBezTo>
                    <a:cubicBezTo>
                      <a:pt x="124" y="3586"/>
                      <a:pt x="0" y="4205"/>
                      <a:pt x="1" y="4830"/>
                    </a:cubicBezTo>
                    <a:cubicBezTo>
                      <a:pt x="0" y="5449"/>
                      <a:pt x="119" y="6063"/>
                      <a:pt x="352" y="6637"/>
                    </a:cubicBezTo>
                    <a:cubicBezTo>
                      <a:pt x="580" y="7213"/>
                      <a:pt x="914" y="7742"/>
                      <a:pt x="1336" y="8196"/>
                    </a:cubicBezTo>
                    <a:cubicBezTo>
                      <a:pt x="1758" y="8650"/>
                      <a:pt x="2267" y="9017"/>
                      <a:pt x="2860" y="9295"/>
                    </a:cubicBezTo>
                    <a:cubicBezTo>
                      <a:pt x="3454" y="9574"/>
                      <a:pt x="4115" y="9713"/>
                      <a:pt x="4844" y="9713"/>
                    </a:cubicBezTo>
                    <a:cubicBezTo>
                      <a:pt x="5553" y="9713"/>
                      <a:pt x="6207" y="9577"/>
                      <a:pt x="6805" y="9308"/>
                    </a:cubicBezTo>
                    <a:cubicBezTo>
                      <a:pt x="7404" y="9038"/>
                      <a:pt x="7919" y="8682"/>
                      <a:pt x="8351" y="8235"/>
                    </a:cubicBezTo>
                    <a:cubicBezTo>
                      <a:pt x="8782" y="7792"/>
                      <a:pt x="9125" y="7270"/>
                      <a:pt x="9361" y="6698"/>
                    </a:cubicBezTo>
                    <a:cubicBezTo>
                      <a:pt x="9603" y="6124"/>
                      <a:pt x="9727" y="5507"/>
                      <a:pt x="9726" y="4883"/>
                    </a:cubicBezTo>
                    <a:cubicBezTo>
                      <a:pt x="9725" y="4270"/>
                      <a:pt x="9608" y="3661"/>
                      <a:pt x="9382" y="3089"/>
                    </a:cubicBezTo>
                    <a:cubicBezTo>
                      <a:pt x="9157" y="2512"/>
                      <a:pt x="8826" y="1981"/>
                      <a:pt x="8405" y="1524"/>
                    </a:cubicBezTo>
                    <a:cubicBezTo>
                      <a:pt x="7981" y="1066"/>
                      <a:pt x="7473" y="697"/>
                      <a:pt x="6880" y="418"/>
                    </a:cubicBezTo>
                    <a:cubicBezTo>
                      <a:pt x="6288" y="140"/>
                      <a:pt x="5627" y="1"/>
                      <a:pt x="4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5"/>
              <p:cNvSpPr/>
              <p:nvPr/>
            </p:nvSpPr>
            <p:spPr>
              <a:xfrm>
                <a:off x="3761200" y="1159000"/>
                <a:ext cx="216200" cy="241500"/>
              </a:xfrm>
              <a:custGeom>
                <a:rect b="b" l="l" r="r" t="t"/>
                <a:pathLst>
                  <a:path extrusionOk="0" h="9660" w="8648">
                    <a:moveTo>
                      <a:pt x="0" y="1"/>
                    </a:moveTo>
                    <a:lnTo>
                      <a:pt x="0" y="4926"/>
                    </a:lnTo>
                    <a:cubicBezTo>
                      <a:pt x="0" y="5564"/>
                      <a:pt x="82" y="6169"/>
                      <a:pt x="244" y="6739"/>
                    </a:cubicBezTo>
                    <a:cubicBezTo>
                      <a:pt x="406" y="7310"/>
                      <a:pt x="663" y="7811"/>
                      <a:pt x="1012" y="8243"/>
                    </a:cubicBezTo>
                    <a:cubicBezTo>
                      <a:pt x="1363" y="8675"/>
                      <a:pt x="1810" y="9019"/>
                      <a:pt x="2355" y="9275"/>
                    </a:cubicBezTo>
                    <a:cubicBezTo>
                      <a:pt x="2900" y="9532"/>
                      <a:pt x="3554" y="9660"/>
                      <a:pt x="4318" y="9660"/>
                    </a:cubicBezTo>
                    <a:cubicBezTo>
                      <a:pt x="5055" y="9660"/>
                      <a:pt x="5696" y="9539"/>
                      <a:pt x="6239" y="9295"/>
                    </a:cubicBezTo>
                    <a:cubicBezTo>
                      <a:pt x="6784" y="9052"/>
                      <a:pt x="7235" y="8720"/>
                      <a:pt x="7595" y="8297"/>
                    </a:cubicBezTo>
                    <a:cubicBezTo>
                      <a:pt x="7955" y="7875"/>
                      <a:pt x="8220" y="7373"/>
                      <a:pt x="8391" y="6794"/>
                    </a:cubicBezTo>
                    <a:cubicBezTo>
                      <a:pt x="8562" y="6213"/>
                      <a:pt x="8647" y="5590"/>
                      <a:pt x="8647" y="4926"/>
                    </a:cubicBezTo>
                    <a:lnTo>
                      <a:pt x="8647" y="1"/>
                    </a:lnTo>
                    <a:lnTo>
                      <a:pt x="6017" y="1"/>
                    </a:lnTo>
                    <a:lnTo>
                      <a:pt x="6017" y="4924"/>
                    </a:lnTo>
                    <a:cubicBezTo>
                      <a:pt x="6018" y="5228"/>
                      <a:pt x="5987" y="5531"/>
                      <a:pt x="5923" y="5828"/>
                    </a:cubicBezTo>
                    <a:cubicBezTo>
                      <a:pt x="5860" y="6115"/>
                      <a:pt x="5760" y="6370"/>
                      <a:pt x="5626" y="6590"/>
                    </a:cubicBezTo>
                    <a:cubicBezTo>
                      <a:pt x="5494" y="6807"/>
                      <a:pt x="5314" y="6989"/>
                      <a:pt x="5099" y="7123"/>
                    </a:cubicBezTo>
                    <a:cubicBezTo>
                      <a:pt x="4883" y="7258"/>
                      <a:pt x="4623" y="7326"/>
                      <a:pt x="4317" y="7326"/>
                    </a:cubicBezTo>
                    <a:cubicBezTo>
                      <a:pt x="4010" y="7326"/>
                      <a:pt x="3752" y="7260"/>
                      <a:pt x="3543" y="7130"/>
                    </a:cubicBezTo>
                    <a:cubicBezTo>
                      <a:pt x="3330" y="6998"/>
                      <a:pt x="3152" y="6818"/>
                      <a:pt x="3023" y="6604"/>
                    </a:cubicBezTo>
                    <a:cubicBezTo>
                      <a:pt x="2888" y="6384"/>
                      <a:pt x="2787" y="6128"/>
                      <a:pt x="2726" y="5836"/>
                    </a:cubicBezTo>
                    <a:cubicBezTo>
                      <a:pt x="2662" y="5536"/>
                      <a:pt x="2630" y="5231"/>
                      <a:pt x="2630" y="4926"/>
                    </a:cubicBezTo>
                    <a:lnTo>
                      <a:pt x="2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5"/>
              <p:cNvSpPr/>
              <p:nvPr/>
            </p:nvSpPr>
            <p:spPr>
              <a:xfrm>
                <a:off x="4308525" y="1159000"/>
                <a:ext cx="206775" cy="239475"/>
              </a:xfrm>
              <a:custGeom>
                <a:rect b="b" l="l" r="r" t="t"/>
                <a:pathLst>
                  <a:path extrusionOk="0" h="9579" w="8271">
                    <a:moveTo>
                      <a:pt x="4223" y="2295"/>
                    </a:moveTo>
                    <a:cubicBezTo>
                      <a:pt x="4384" y="2295"/>
                      <a:pt x="4546" y="2382"/>
                      <a:pt x="4708" y="2557"/>
                    </a:cubicBezTo>
                    <a:cubicBezTo>
                      <a:pt x="4871" y="2733"/>
                      <a:pt x="4953" y="2987"/>
                      <a:pt x="4953" y="3319"/>
                    </a:cubicBezTo>
                    <a:cubicBezTo>
                      <a:pt x="4951" y="3643"/>
                      <a:pt x="4881" y="3894"/>
                      <a:pt x="4742" y="4074"/>
                    </a:cubicBezTo>
                    <a:cubicBezTo>
                      <a:pt x="4603" y="4254"/>
                      <a:pt x="4452" y="4345"/>
                      <a:pt x="4290" y="4345"/>
                    </a:cubicBezTo>
                    <a:lnTo>
                      <a:pt x="2631" y="4345"/>
                    </a:lnTo>
                    <a:lnTo>
                      <a:pt x="2631" y="2295"/>
                    </a:lnTo>
                    <a:close/>
                    <a:moveTo>
                      <a:pt x="1" y="1"/>
                    </a:moveTo>
                    <a:lnTo>
                      <a:pt x="1" y="9578"/>
                    </a:lnTo>
                    <a:lnTo>
                      <a:pt x="2631" y="9578"/>
                    </a:lnTo>
                    <a:lnTo>
                      <a:pt x="2631" y="6637"/>
                    </a:lnTo>
                    <a:lnTo>
                      <a:pt x="3617" y="6637"/>
                    </a:lnTo>
                    <a:lnTo>
                      <a:pt x="5302" y="9578"/>
                    </a:lnTo>
                    <a:lnTo>
                      <a:pt x="8271" y="9578"/>
                    </a:lnTo>
                    <a:lnTo>
                      <a:pt x="6246" y="6058"/>
                    </a:lnTo>
                    <a:cubicBezTo>
                      <a:pt x="6679" y="5751"/>
                      <a:pt x="7016" y="5358"/>
                      <a:pt x="7259" y="4877"/>
                    </a:cubicBezTo>
                    <a:cubicBezTo>
                      <a:pt x="7501" y="4396"/>
                      <a:pt x="7622" y="3877"/>
                      <a:pt x="7622" y="3319"/>
                    </a:cubicBezTo>
                    <a:cubicBezTo>
                      <a:pt x="7622" y="2914"/>
                      <a:pt x="7542" y="2512"/>
                      <a:pt x="7380" y="2111"/>
                    </a:cubicBezTo>
                    <a:cubicBezTo>
                      <a:pt x="7222" y="1719"/>
                      <a:pt x="6996" y="1358"/>
                      <a:pt x="6712" y="1046"/>
                    </a:cubicBezTo>
                    <a:cubicBezTo>
                      <a:pt x="6429" y="736"/>
                      <a:pt x="6089" y="483"/>
                      <a:pt x="5693" y="291"/>
                    </a:cubicBezTo>
                    <a:cubicBezTo>
                      <a:pt x="5297" y="97"/>
                      <a:pt x="4865" y="1"/>
                      <a:pt x="4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5"/>
              <p:cNvSpPr/>
              <p:nvPr/>
            </p:nvSpPr>
            <p:spPr>
              <a:xfrm>
                <a:off x="5268025" y="2778925"/>
                <a:ext cx="61375" cy="1937650"/>
              </a:xfrm>
              <a:custGeom>
                <a:rect b="b" l="l" r="r" t="t"/>
                <a:pathLst>
                  <a:path extrusionOk="0" h="77506" w="2455">
                    <a:moveTo>
                      <a:pt x="1" y="0"/>
                    </a:moveTo>
                    <a:lnTo>
                      <a:pt x="1" y="77506"/>
                    </a:lnTo>
                    <a:lnTo>
                      <a:pt x="2454" y="77506"/>
                    </a:lnTo>
                    <a:lnTo>
                      <a:pt x="2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5"/>
              <p:cNvSpPr/>
              <p:nvPr/>
            </p:nvSpPr>
            <p:spPr>
              <a:xfrm>
                <a:off x="1982525" y="1430775"/>
                <a:ext cx="61350" cy="1573050"/>
              </a:xfrm>
              <a:custGeom>
                <a:rect b="b" l="l" r="r" t="t"/>
                <a:pathLst>
                  <a:path extrusionOk="0" h="62922" w="2454">
                    <a:moveTo>
                      <a:pt x="0" y="0"/>
                    </a:moveTo>
                    <a:lnTo>
                      <a:pt x="0" y="62922"/>
                    </a:lnTo>
                    <a:lnTo>
                      <a:pt x="2453" y="62922"/>
                    </a:lnTo>
                    <a:lnTo>
                      <a:pt x="2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5"/>
              <p:cNvSpPr/>
              <p:nvPr/>
            </p:nvSpPr>
            <p:spPr>
              <a:xfrm>
                <a:off x="1882200" y="3263125"/>
                <a:ext cx="236575" cy="236525"/>
              </a:xfrm>
              <a:custGeom>
                <a:rect b="b" l="l" r="r" t="t"/>
                <a:pathLst>
                  <a:path extrusionOk="0" h="9461" w="9463">
                    <a:moveTo>
                      <a:pt x="4732" y="2452"/>
                    </a:moveTo>
                    <a:cubicBezTo>
                      <a:pt x="5987" y="2452"/>
                      <a:pt x="7010" y="3475"/>
                      <a:pt x="7010" y="4730"/>
                    </a:cubicBezTo>
                    <a:cubicBezTo>
                      <a:pt x="7010" y="5987"/>
                      <a:pt x="5989" y="7009"/>
                      <a:pt x="4732" y="7009"/>
                    </a:cubicBezTo>
                    <a:cubicBezTo>
                      <a:pt x="3475" y="7009"/>
                      <a:pt x="2453" y="5988"/>
                      <a:pt x="2453" y="4730"/>
                    </a:cubicBezTo>
                    <a:cubicBezTo>
                      <a:pt x="2453" y="3473"/>
                      <a:pt x="3475" y="2452"/>
                      <a:pt x="4732" y="2452"/>
                    </a:cubicBezTo>
                    <a:close/>
                    <a:moveTo>
                      <a:pt x="4732" y="0"/>
                    </a:moveTo>
                    <a:cubicBezTo>
                      <a:pt x="2124" y="0"/>
                      <a:pt x="1" y="2122"/>
                      <a:pt x="1" y="4730"/>
                    </a:cubicBezTo>
                    <a:cubicBezTo>
                      <a:pt x="1" y="7338"/>
                      <a:pt x="2124" y="9461"/>
                      <a:pt x="4732" y="9461"/>
                    </a:cubicBezTo>
                    <a:cubicBezTo>
                      <a:pt x="7341" y="9461"/>
                      <a:pt x="9463" y="7338"/>
                      <a:pt x="9463" y="4730"/>
                    </a:cubicBezTo>
                    <a:cubicBezTo>
                      <a:pt x="9463" y="2123"/>
                      <a:pt x="7339"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5"/>
              <p:cNvSpPr/>
              <p:nvPr/>
            </p:nvSpPr>
            <p:spPr>
              <a:xfrm>
                <a:off x="5180450" y="2322125"/>
                <a:ext cx="236575" cy="236575"/>
              </a:xfrm>
              <a:custGeom>
                <a:rect b="b" l="l" r="r" t="t"/>
                <a:pathLst>
                  <a:path extrusionOk="0" h="9463" w="9463">
                    <a:moveTo>
                      <a:pt x="4731" y="2452"/>
                    </a:moveTo>
                    <a:cubicBezTo>
                      <a:pt x="5987" y="2452"/>
                      <a:pt x="7009" y="3475"/>
                      <a:pt x="7009" y="4731"/>
                    </a:cubicBezTo>
                    <a:cubicBezTo>
                      <a:pt x="7009" y="5988"/>
                      <a:pt x="5988" y="7010"/>
                      <a:pt x="4731" y="7010"/>
                    </a:cubicBezTo>
                    <a:cubicBezTo>
                      <a:pt x="3474" y="7010"/>
                      <a:pt x="2452" y="5988"/>
                      <a:pt x="2452" y="4731"/>
                    </a:cubicBezTo>
                    <a:cubicBezTo>
                      <a:pt x="2452" y="3475"/>
                      <a:pt x="3474" y="2454"/>
                      <a:pt x="4731" y="2454"/>
                    </a:cubicBezTo>
                    <a:lnTo>
                      <a:pt x="4731" y="2452"/>
                    </a:lnTo>
                    <a:close/>
                    <a:moveTo>
                      <a:pt x="4731" y="0"/>
                    </a:moveTo>
                    <a:cubicBezTo>
                      <a:pt x="2123" y="0"/>
                      <a:pt x="0" y="2123"/>
                      <a:pt x="0" y="4731"/>
                    </a:cubicBezTo>
                    <a:cubicBezTo>
                      <a:pt x="0" y="7340"/>
                      <a:pt x="2123" y="9462"/>
                      <a:pt x="4731" y="9462"/>
                    </a:cubicBezTo>
                    <a:cubicBezTo>
                      <a:pt x="7340" y="9462"/>
                      <a:pt x="9462" y="7339"/>
                      <a:pt x="9462" y="4731"/>
                    </a:cubicBezTo>
                    <a:cubicBezTo>
                      <a:pt x="9462" y="2123"/>
                      <a:pt x="7338" y="0"/>
                      <a:pt x="4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15"/>
            <p:cNvSpPr/>
            <p:nvPr/>
          </p:nvSpPr>
          <p:spPr>
            <a:xfrm>
              <a:off x="956925" y="1380150"/>
              <a:ext cx="7733427" cy="2964328"/>
            </a:xfrm>
            <a:custGeom>
              <a:rect b="b" l="l" r="r" t="t"/>
              <a:pathLst>
                <a:path extrusionOk="0" h="27968" w="36553">
                  <a:moveTo>
                    <a:pt x="0" y="0"/>
                  </a:moveTo>
                  <a:lnTo>
                    <a:pt x="0" y="27968"/>
                  </a:lnTo>
                  <a:lnTo>
                    <a:pt x="36553" y="27968"/>
                  </a:lnTo>
                  <a:lnTo>
                    <a:pt x="36553"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5"/>
            <p:cNvSpPr/>
            <p:nvPr/>
          </p:nvSpPr>
          <p:spPr>
            <a:xfrm>
              <a:off x="956926" y="1381175"/>
              <a:ext cx="7733427" cy="183524"/>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5"/>
            <p:cNvSpPr/>
            <p:nvPr/>
          </p:nvSpPr>
          <p:spPr>
            <a:xfrm>
              <a:off x="8416705" y="1402611"/>
              <a:ext cx="190424" cy="140615"/>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5"/>
            <p:cNvSpPr/>
            <p:nvPr/>
          </p:nvSpPr>
          <p:spPr>
            <a:xfrm>
              <a:off x="6625568" y="1423060"/>
              <a:ext cx="541005" cy="14061"/>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5"/>
            <p:cNvSpPr/>
            <p:nvPr/>
          </p:nvSpPr>
          <p:spPr>
            <a:xfrm>
              <a:off x="11403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5"/>
            <p:cNvSpPr/>
            <p:nvPr/>
          </p:nvSpPr>
          <p:spPr>
            <a:xfrm>
              <a:off x="12715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5"/>
            <p:cNvSpPr/>
            <p:nvPr/>
          </p:nvSpPr>
          <p:spPr>
            <a:xfrm>
              <a:off x="10090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 name="Google Shape;496;p15"/>
          <p:cNvSpPr txBox="1"/>
          <p:nvPr>
            <p:ph type="title"/>
          </p:nvPr>
        </p:nvSpPr>
        <p:spPr>
          <a:xfrm>
            <a:off x="697475" y="595017"/>
            <a:ext cx="773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7" name="Google Shape;497;p15"/>
          <p:cNvSpPr txBox="1"/>
          <p:nvPr>
            <p:ph idx="2" type="title"/>
          </p:nvPr>
        </p:nvSpPr>
        <p:spPr>
          <a:xfrm>
            <a:off x="1421025" y="2225402"/>
            <a:ext cx="25539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000"/>
              <a:buNone/>
              <a:defRPr sz="20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498" name="Google Shape;498;p15"/>
          <p:cNvSpPr txBox="1"/>
          <p:nvPr>
            <p:ph idx="1" type="subTitle"/>
          </p:nvPr>
        </p:nvSpPr>
        <p:spPr>
          <a:xfrm>
            <a:off x="1421038" y="2578705"/>
            <a:ext cx="2553900" cy="11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99" name="Google Shape;499;p15"/>
          <p:cNvSpPr txBox="1"/>
          <p:nvPr>
            <p:ph idx="3" type="title"/>
          </p:nvPr>
        </p:nvSpPr>
        <p:spPr>
          <a:xfrm>
            <a:off x="5169050" y="2225402"/>
            <a:ext cx="25539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000"/>
              <a:buNone/>
              <a:defRPr sz="20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500" name="Google Shape;500;p15"/>
          <p:cNvSpPr txBox="1"/>
          <p:nvPr>
            <p:ph idx="4" type="subTitle"/>
          </p:nvPr>
        </p:nvSpPr>
        <p:spPr>
          <a:xfrm>
            <a:off x="5169063" y="2578705"/>
            <a:ext cx="2553900" cy="11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501" name="Google Shape;501;p15"/>
          <p:cNvCxnSpPr/>
          <p:nvPr/>
        </p:nvCxnSpPr>
        <p:spPr>
          <a:xfrm>
            <a:off x="4571604" y="1755500"/>
            <a:ext cx="0" cy="2352900"/>
          </a:xfrm>
          <a:prstGeom prst="straightConnector1">
            <a:avLst/>
          </a:prstGeom>
          <a:noFill/>
          <a:ln cap="flat" cmpd="sng" w="19050">
            <a:solidFill>
              <a:schemeClr val="accent5"/>
            </a:solidFill>
            <a:prstDash val="solid"/>
            <a:round/>
            <a:headEnd len="med" w="med" type="none"/>
            <a:tailEnd len="med" w="med" type="none"/>
          </a:ln>
        </p:spPr>
      </p:cxnSp>
      <p:sp>
        <p:nvSpPr>
          <p:cNvPr id="502" name="Google Shape;502;p15"/>
          <p:cNvSpPr/>
          <p:nvPr/>
        </p:nvSpPr>
        <p:spPr>
          <a:xfrm rot="10800000">
            <a:off x="49509" y="986224"/>
            <a:ext cx="240475" cy="257803"/>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5"/>
          <p:cNvSpPr/>
          <p:nvPr/>
        </p:nvSpPr>
        <p:spPr>
          <a:xfrm rot="10800000">
            <a:off x="219834" y="1576699"/>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5"/>
          <p:cNvSpPr/>
          <p:nvPr/>
        </p:nvSpPr>
        <p:spPr>
          <a:xfrm rot="10800000">
            <a:off x="584401" y="640837"/>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SECTION_TITLE_AND_DESCRIPTION_1_1">
    <p:spTree>
      <p:nvGrpSpPr>
        <p:cNvPr id="505" name="Shape 505"/>
        <p:cNvGrpSpPr/>
        <p:nvPr/>
      </p:nvGrpSpPr>
      <p:grpSpPr>
        <a:xfrm>
          <a:off x="0" y="0"/>
          <a:ext cx="0" cy="0"/>
          <a:chOff x="0" y="0"/>
          <a:chExt cx="0" cy="0"/>
        </a:xfrm>
      </p:grpSpPr>
      <p:grpSp>
        <p:nvGrpSpPr>
          <p:cNvPr id="506" name="Google Shape;506;p16"/>
          <p:cNvGrpSpPr/>
          <p:nvPr/>
        </p:nvGrpSpPr>
        <p:grpSpPr>
          <a:xfrm>
            <a:off x="353167" y="163310"/>
            <a:ext cx="8452699" cy="4831682"/>
            <a:chOff x="345766" y="155909"/>
            <a:chExt cx="8452699" cy="4831682"/>
          </a:xfrm>
        </p:grpSpPr>
        <p:grpSp>
          <p:nvGrpSpPr>
            <p:cNvPr id="507" name="Google Shape;507;p16"/>
            <p:cNvGrpSpPr/>
            <p:nvPr/>
          </p:nvGrpSpPr>
          <p:grpSpPr>
            <a:xfrm>
              <a:off x="345766" y="155909"/>
              <a:ext cx="8452699" cy="4831682"/>
              <a:chOff x="271175" y="79714"/>
              <a:chExt cx="8452699" cy="4831682"/>
            </a:xfrm>
          </p:grpSpPr>
          <p:sp>
            <p:nvSpPr>
              <p:cNvPr id="508" name="Google Shape;508;p16"/>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6"/>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6"/>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6"/>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16"/>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6"/>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6"/>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 name="Google Shape;515;p16"/>
          <p:cNvSpPr txBox="1"/>
          <p:nvPr>
            <p:ph type="title"/>
          </p:nvPr>
        </p:nvSpPr>
        <p:spPr>
          <a:xfrm>
            <a:off x="713225" y="588077"/>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6" name="Google Shape;516;p16"/>
          <p:cNvSpPr txBox="1"/>
          <p:nvPr>
            <p:ph idx="2" type="title"/>
          </p:nvPr>
        </p:nvSpPr>
        <p:spPr>
          <a:xfrm>
            <a:off x="1005350" y="1852575"/>
            <a:ext cx="2253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17" name="Google Shape;517;p16"/>
          <p:cNvSpPr txBox="1"/>
          <p:nvPr>
            <p:ph idx="1" type="subTitle"/>
          </p:nvPr>
        </p:nvSpPr>
        <p:spPr>
          <a:xfrm>
            <a:off x="1005350" y="2163977"/>
            <a:ext cx="22530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18" name="Google Shape;518;p16"/>
          <p:cNvSpPr txBox="1"/>
          <p:nvPr>
            <p:ph idx="3" type="title"/>
          </p:nvPr>
        </p:nvSpPr>
        <p:spPr>
          <a:xfrm>
            <a:off x="3445494" y="1852575"/>
            <a:ext cx="2253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19" name="Google Shape;519;p16"/>
          <p:cNvSpPr txBox="1"/>
          <p:nvPr>
            <p:ph idx="4" type="subTitle"/>
          </p:nvPr>
        </p:nvSpPr>
        <p:spPr>
          <a:xfrm>
            <a:off x="3445494" y="2163977"/>
            <a:ext cx="22530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20" name="Google Shape;520;p16"/>
          <p:cNvSpPr txBox="1"/>
          <p:nvPr>
            <p:ph idx="5" type="title"/>
          </p:nvPr>
        </p:nvSpPr>
        <p:spPr>
          <a:xfrm>
            <a:off x="5885639" y="1852575"/>
            <a:ext cx="2253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21" name="Google Shape;521;p16"/>
          <p:cNvSpPr txBox="1"/>
          <p:nvPr>
            <p:ph idx="6" type="subTitle"/>
          </p:nvPr>
        </p:nvSpPr>
        <p:spPr>
          <a:xfrm>
            <a:off x="5885639" y="2163977"/>
            <a:ext cx="22530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22" name="Google Shape;522;p16"/>
          <p:cNvSpPr txBox="1"/>
          <p:nvPr>
            <p:ph idx="7" type="title"/>
          </p:nvPr>
        </p:nvSpPr>
        <p:spPr>
          <a:xfrm>
            <a:off x="1005350" y="3207875"/>
            <a:ext cx="2253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23" name="Google Shape;523;p16"/>
          <p:cNvSpPr txBox="1"/>
          <p:nvPr>
            <p:ph idx="8" type="subTitle"/>
          </p:nvPr>
        </p:nvSpPr>
        <p:spPr>
          <a:xfrm>
            <a:off x="1005350" y="3519277"/>
            <a:ext cx="22530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24" name="Google Shape;524;p16"/>
          <p:cNvSpPr txBox="1"/>
          <p:nvPr>
            <p:ph idx="9" type="title"/>
          </p:nvPr>
        </p:nvSpPr>
        <p:spPr>
          <a:xfrm>
            <a:off x="3445494" y="3207875"/>
            <a:ext cx="2253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25" name="Google Shape;525;p16"/>
          <p:cNvSpPr txBox="1"/>
          <p:nvPr>
            <p:ph idx="13" type="subTitle"/>
          </p:nvPr>
        </p:nvSpPr>
        <p:spPr>
          <a:xfrm>
            <a:off x="3445494" y="3519277"/>
            <a:ext cx="22530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26" name="Google Shape;526;p16"/>
          <p:cNvSpPr txBox="1"/>
          <p:nvPr>
            <p:ph idx="14" type="title"/>
          </p:nvPr>
        </p:nvSpPr>
        <p:spPr>
          <a:xfrm>
            <a:off x="5885639" y="3207875"/>
            <a:ext cx="2253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27" name="Google Shape;527;p16"/>
          <p:cNvSpPr txBox="1"/>
          <p:nvPr>
            <p:ph idx="15" type="subTitle"/>
          </p:nvPr>
        </p:nvSpPr>
        <p:spPr>
          <a:xfrm>
            <a:off x="5885639" y="3519277"/>
            <a:ext cx="22530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p:cSld name="SECTION_TITLE_AND_DESCRIPTION_1_1_1">
    <p:spTree>
      <p:nvGrpSpPr>
        <p:cNvPr id="528" name="Shape 528"/>
        <p:cNvGrpSpPr/>
        <p:nvPr/>
      </p:nvGrpSpPr>
      <p:grpSpPr>
        <a:xfrm>
          <a:off x="0" y="0"/>
          <a:ext cx="0" cy="0"/>
          <a:chOff x="0" y="0"/>
          <a:chExt cx="0" cy="0"/>
        </a:xfrm>
      </p:grpSpPr>
      <p:grpSp>
        <p:nvGrpSpPr>
          <p:cNvPr id="529" name="Google Shape;529;p17"/>
          <p:cNvGrpSpPr/>
          <p:nvPr/>
        </p:nvGrpSpPr>
        <p:grpSpPr>
          <a:xfrm>
            <a:off x="353167" y="163310"/>
            <a:ext cx="8452699" cy="4831682"/>
            <a:chOff x="345766" y="155909"/>
            <a:chExt cx="8452699" cy="4831682"/>
          </a:xfrm>
        </p:grpSpPr>
        <p:grpSp>
          <p:nvGrpSpPr>
            <p:cNvPr id="530" name="Google Shape;530;p17"/>
            <p:cNvGrpSpPr/>
            <p:nvPr/>
          </p:nvGrpSpPr>
          <p:grpSpPr>
            <a:xfrm>
              <a:off x="345766" y="155909"/>
              <a:ext cx="8452699" cy="4831682"/>
              <a:chOff x="271175" y="79714"/>
              <a:chExt cx="8452699" cy="4831682"/>
            </a:xfrm>
          </p:grpSpPr>
          <p:sp>
            <p:nvSpPr>
              <p:cNvPr id="531" name="Google Shape;531;p17"/>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7"/>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7"/>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7"/>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 name="Google Shape;535;p17"/>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7"/>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7"/>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17"/>
          <p:cNvSpPr txBox="1"/>
          <p:nvPr>
            <p:ph type="title"/>
          </p:nvPr>
        </p:nvSpPr>
        <p:spPr>
          <a:xfrm>
            <a:off x="697475" y="586657"/>
            <a:ext cx="773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9" name="Google Shape;539;p17"/>
          <p:cNvSpPr txBox="1"/>
          <p:nvPr>
            <p:ph idx="1" type="subTitle"/>
          </p:nvPr>
        </p:nvSpPr>
        <p:spPr>
          <a:xfrm>
            <a:off x="1005350" y="3382402"/>
            <a:ext cx="22530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40" name="Google Shape;540;p17"/>
          <p:cNvSpPr txBox="1"/>
          <p:nvPr>
            <p:ph idx="2" type="subTitle"/>
          </p:nvPr>
        </p:nvSpPr>
        <p:spPr>
          <a:xfrm>
            <a:off x="3445494" y="3382402"/>
            <a:ext cx="22530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41" name="Google Shape;541;p17"/>
          <p:cNvSpPr txBox="1"/>
          <p:nvPr>
            <p:ph idx="3" type="subTitle"/>
          </p:nvPr>
        </p:nvSpPr>
        <p:spPr>
          <a:xfrm>
            <a:off x="5885639" y="3382402"/>
            <a:ext cx="22530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42" name="Google Shape;542;p17"/>
          <p:cNvSpPr txBox="1"/>
          <p:nvPr>
            <p:ph hasCustomPrompt="1" idx="4" type="title"/>
          </p:nvPr>
        </p:nvSpPr>
        <p:spPr>
          <a:xfrm>
            <a:off x="1423100" y="2827700"/>
            <a:ext cx="1417500" cy="69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800"/>
              <a:buNone/>
              <a:defRPr sz="3800"/>
            </a:lvl1pPr>
            <a:lvl2pPr lvl="1" rtl="0" algn="ctr">
              <a:spcBef>
                <a:spcPts val="0"/>
              </a:spcBef>
              <a:spcAft>
                <a:spcPts val="0"/>
              </a:spcAft>
              <a:buClr>
                <a:schemeClr val="lt1"/>
              </a:buClr>
              <a:buSzPts val="3800"/>
              <a:buNone/>
              <a:defRPr sz="3800">
                <a:solidFill>
                  <a:schemeClr val="lt1"/>
                </a:solidFill>
              </a:defRPr>
            </a:lvl2pPr>
            <a:lvl3pPr lvl="2" rtl="0" algn="ctr">
              <a:spcBef>
                <a:spcPts val="0"/>
              </a:spcBef>
              <a:spcAft>
                <a:spcPts val="0"/>
              </a:spcAft>
              <a:buClr>
                <a:schemeClr val="lt1"/>
              </a:buClr>
              <a:buSzPts val="3800"/>
              <a:buNone/>
              <a:defRPr sz="3800">
                <a:solidFill>
                  <a:schemeClr val="lt1"/>
                </a:solidFill>
              </a:defRPr>
            </a:lvl3pPr>
            <a:lvl4pPr lvl="3" rtl="0" algn="ctr">
              <a:spcBef>
                <a:spcPts val="0"/>
              </a:spcBef>
              <a:spcAft>
                <a:spcPts val="0"/>
              </a:spcAft>
              <a:buClr>
                <a:schemeClr val="lt1"/>
              </a:buClr>
              <a:buSzPts val="3800"/>
              <a:buNone/>
              <a:defRPr sz="3800">
                <a:solidFill>
                  <a:schemeClr val="lt1"/>
                </a:solidFill>
              </a:defRPr>
            </a:lvl4pPr>
            <a:lvl5pPr lvl="4" rtl="0" algn="ctr">
              <a:spcBef>
                <a:spcPts val="0"/>
              </a:spcBef>
              <a:spcAft>
                <a:spcPts val="0"/>
              </a:spcAft>
              <a:buClr>
                <a:schemeClr val="lt1"/>
              </a:buClr>
              <a:buSzPts val="3800"/>
              <a:buNone/>
              <a:defRPr sz="3800">
                <a:solidFill>
                  <a:schemeClr val="lt1"/>
                </a:solidFill>
              </a:defRPr>
            </a:lvl5pPr>
            <a:lvl6pPr lvl="5" rtl="0" algn="ctr">
              <a:spcBef>
                <a:spcPts val="0"/>
              </a:spcBef>
              <a:spcAft>
                <a:spcPts val="0"/>
              </a:spcAft>
              <a:buClr>
                <a:schemeClr val="lt1"/>
              </a:buClr>
              <a:buSzPts val="3800"/>
              <a:buNone/>
              <a:defRPr sz="3800">
                <a:solidFill>
                  <a:schemeClr val="lt1"/>
                </a:solidFill>
              </a:defRPr>
            </a:lvl6pPr>
            <a:lvl7pPr lvl="6" rtl="0" algn="ctr">
              <a:spcBef>
                <a:spcPts val="0"/>
              </a:spcBef>
              <a:spcAft>
                <a:spcPts val="0"/>
              </a:spcAft>
              <a:buClr>
                <a:schemeClr val="lt1"/>
              </a:buClr>
              <a:buSzPts val="3800"/>
              <a:buNone/>
              <a:defRPr sz="3800">
                <a:solidFill>
                  <a:schemeClr val="lt1"/>
                </a:solidFill>
              </a:defRPr>
            </a:lvl7pPr>
            <a:lvl8pPr lvl="7" rtl="0" algn="ctr">
              <a:spcBef>
                <a:spcPts val="0"/>
              </a:spcBef>
              <a:spcAft>
                <a:spcPts val="0"/>
              </a:spcAft>
              <a:buClr>
                <a:schemeClr val="lt1"/>
              </a:buClr>
              <a:buSzPts val="3800"/>
              <a:buNone/>
              <a:defRPr sz="3800">
                <a:solidFill>
                  <a:schemeClr val="lt1"/>
                </a:solidFill>
              </a:defRPr>
            </a:lvl8pPr>
            <a:lvl9pPr lvl="8" rtl="0" algn="ctr">
              <a:spcBef>
                <a:spcPts val="0"/>
              </a:spcBef>
              <a:spcAft>
                <a:spcPts val="0"/>
              </a:spcAft>
              <a:buClr>
                <a:schemeClr val="lt1"/>
              </a:buClr>
              <a:buSzPts val="3800"/>
              <a:buNone/>
              <a:defRPr sz="3800">
                <a:solidFill>
                  <a:schemeClr val="lt1"/>
                </a:solidFill>
              </a:defRPr>
            </a:lvl9pPr>
          </a:lstStyle>
          <a:p>
            <a:r>
              <a:t>xx%</a:t>
            </a:r>
          </a:p>
        </p:txBody>
      </p:sp>
      <p:sp>
        <p:nvSpPr>
          <p:cNvPr id="543" name="Google Shape;543;p17"/>
          <p:cNvSpPr txBox="1"/>
          <p:nvPr>
            <p:ph hasCustomPrompt="1" idx="5" type="title"/>
          </p:nvPr>
        </p:nvSpPr>
        <p:spPr>
          <a:xfrm>
            <a:off x="3863250" y="2827700"/>
            <a:ext cx="1417500" cy="69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800"/>
              <a:buNone/>
              <a:defRPr sz="3800"/>
            </a:lvl1pPr>
            <a:lvl2pPr lvl="1" rtl="0" algn="ctr">
              <a:spcBef>
                <a:spcPts val="0"/>
              </a:spcBef>
              <a:spcAft>
                <a:spcPts val="0"/>
              </a:spcAft>
              <a:buClr>
                <a:schemeClr val="lt1"/>
              </a:buClr>
              <a:buSzPts val="3800"/>
              <a:buNone/>
              <a:defRPr sz="3800">
                <a:solidFill>
                  <a:schemeClr val="lt1"/>
                </a:solidFill>
              </a:defRPr>
            </a:lvl2pPr>
            <a:lvl3pPr lvl="2" rtl="0" algn="ctr">
              <a:spcBef>
                <a:spcPts val="0"/>
              </a:spcBef>
              <a:spcAft>
                <a:spcPts val="0"/>
              </a:spcAft>
              <a:buClr>
                <a:schemeClr val="lt1"/>
              </a:buClr>
              <a:buSzPts val="3800"/>
              <a:buNone/>
              <a:defRPr sz="3800">
                <a:solidFill>
                  <a:schemeClr val="lt1"/>
                </a:solidFill>
              </a:defRPr>
            </a:lvl3pPr>
            <a:lvl4pPr lvl="3" rtl="0" algn="ctr">
              <a:spcBef>
                <a:spcPts val="0"/>
              </a:spcBef>
              <a:spcAft>
                <a:spcPts val="0"/>
              </a:spcAft>
              <a:buClr>
                <a:schemeClr val="lt1"/>
              </a:buClr>
              <a:buSzPts val="3800"/>
              <a:buNone/>
              <a:defRPr sz="3800">
                <a:solidFill>
                  <a:schemeClr val="lt1"/>
                </a:solidFill>
              </a:defRPr>
            </a:lvl4pPr>
            <a:lvl5pPr lvl="4" rtl="0" algn="ctr">
              <a:spcBef>
                <a:spcPts val="0"/>
              </a:spcBef>
              <a:spcAft>
                <a:spcPts val="0"/>
              </a:spcAft>
              <a:buClr>
                <a:schemeClr val="lt1"/>
              </a:buClr>
              <a:buSzPts val="3800"/>
              <a:buNone/>
              <a:defRPr sz="3800">
                <a:solidFill>
                  <a:schemeClr val="lt1"/>
                </a:solidFill>
              </a:defRPr>
            </a:lvl5pPr>
            <a:lvl6pPr lvl="5" rtl="0" algn="ctr">
              <a:spcBef>
                <a:spcPts val="0"/>
              </a:spcBef>
              <a:spcAft>
                <a:spcPts val="0"/>
              </a:spcAft>
              <a:buClr>
                <a:schemeClr val="lt1"/>
              </a:buClr>
              <a:buSzPts val="3800"/>
              <a:buNone/>
              <a:defRPr sz="3800">
                <a:solidFill>
                  <a:schemeClr val="lt1"/>
                </a:solidFill>
              </a:defRPr>
            </a:lvl6pPr>
            <a:lvl7pPr lvl="6" rtl="0" algn="ctr">
              <a:spcBef>
                <a:spcPts val="0"/>
              </a:spcBef>
              <a:spcAft>
                <a:spcPts val="0"/>
              </a:spcAft>
              <a:buClr>
                <a:schemeClr val="lt1"/>
              </a:buClr>
              <a:buSzPts val="3800"/>
              <a:buNone/>
              <a:defRPr sz="3800">
                <a:solidFill>
                  <a:schemeClr val="lt1"/>
                </a:solidFill>
              </a:defRPr>
            </a:lvl7pPr>
            <a:lvl8pPr lvl="7" rtl="0" algn="ctr">
              <a:spcBef>
                <a:spcPts val="0"/>
              </a:spcBef>
              <a:spcAft>
                <a:spcPts val="0"/>
              </a:spcAft>
              <a:buClr>
                <a:schemeClr val="lt1"/>
              </a:buClr>
              <a:buSzPts val="3800"/>
              <a:buNone/>
              <a:defRPr sz="3800">
                <a:solidFill>
                  <a:schemeClr val="lt1"/>
                </a:solidFill>
              </a:defRPr>
            </a:lvl8pPr>
            <a:lvl9pPr lvl="8" rtl="0" algn="ctr">
              <a:spcBef>
                <a:spcPts val="0"/>
              </a:spcBef>
              <a:spcAft>
                <a:spcPts val="0"/>
              </a:spcAft>
              <a:buClr>
                <a:schemeClr val="lt1"/>
              </a:buClr>
              <a:buSzPts val="3800"/>
              <a:buNone/>
              <a:defRPr sz="3800">
                <a:solidFill>
                  <a:schemeClr val="lt1"/>
                </a:solidFill>
              </a:defRPr>
            </a:lvl9pPr>
          </a:lstStyle>
          <a:p>
            <a:r>
              <a:t>xx%</a:t>
            </a:r>
          </a:p>
        </p:txBody>
      </p:sp>
      <p:sp>
        <p:nvSpPr>
          <p:cNvPr id="544" name="Google Shape;544;p17"/>
          <p:cNvSpPr txBox="1"/>
          <p:nvPr>
            <p:ph hasCustomPrompt="1" idx="6" type="title"/>
          </p:nvPr>
        </p:nvSpPr>
        <p:spPr>
          <a:xfrm>
            <a:off x="6303400" y="2824225"/>
            <a:ext cx="1417500" cy="69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800"/>
              <a:buNone/>
              <a:defRPr sz="3800"/>
            </a:lvl1pPr>
            <a:lvl2pPr lvl="1" rtl="0" algn="ctr">
              <a:spcBef>
                <a:spcPts val="0"/>
              </a:spcBef>
              <a:spcAft>
                <a:spcPts val="0"/>
              </a:spcAft>
              <a:buClr>
                <a:schemeClr val="lt1"/>
              </a:buClr>
              <a:buSzPts val="3800"/>
              <a:buNone/>
              <a:defRPr sz="3800">
                <a:solidFill>
                  <a:schemeClr val="lt1"/>
                </a:solidFill>
              </a:defRPr>
            </a:lvl2pPr>
            <a:lvl3pPr lvl="2" rtl="0" algn="ctr">
              <a:spcBef>
                <a:spcPts val="0"/>
              </a:spcBef>
              <a:spcAft>
                <a:spcPts val="0"/>
              </a:spcAft>
              <a:buClr>
                <a:schemeClr val="lt1"/>
              </a:buClr>
              <a:buSzPts val="3800"/>
              <a:buNone/>
              <a:defRPr sz="3800">
                <a:solidFill>
                  <a:schemeClr val="lt1"/>
                </a:solidFill>
              </a:defRPr>
            </a:lvl3pPr>
            <a:lvl4pPr lvl="3" rtl="0" algn="ctr">
              <a:spcBef>
                <a:spcPts val="0"/>
              </a:spcBef>
              <a:spcAft>
                <a:spcPts val="0"/>
              </a:spcAft>
              <a:buClr>
                <a:schemeClr val="lt1"/>
              </a:buClr>
              <a:buSzPts val="3800"/>
              <a:buNone/>
              <a:defRPr sz="3800">
                <a:solidFill>
                  <a:schemeClr val="lt1"/>
                </a:solidFill>
              </a:defRPr>
            </a:lvl4pPr>
            <a:lvl5pPr lvl="4" rtl="0" algn="ctr">
              <a:spcBef>
                <a:spcPts val="0"/>
              </a:spcBef>
              <a:spcAft>
                <a:spcPts val="0"/>
              </a:spcAft>
              <a:buClr>
                <a:schemeClr val="lt1"/>
              </a:buClr>
              <a:buSzPts val="3800"/>
              <a:buNone/>
              <a:defRPr sz="3800">
                <a:solidFill>
                  <a:schemeClr val="lt1"/>
                </a:solidFill>
              </a:defRPr>
            </a:lvl5pPr>
            <a:lvl6pPr lvl="5" rtl="0" algn="ctr">
              <a:spcBef>
                <a:spcPts val="0"/>
              </a:spcBef>
              <a:spcAft>
                <a:spcPts val="0"/>
              </a:spcAft>
              <a:buClr>
                <a:schemeClr val="lt1"/>
              </a:buClr>
              <a:buSzPts val="3800"/>
              <a:buNone/>
              <a:defRPr sz="3800">
                <a:solidFill>
                  <a:schemeClr val="lt1"/>
                </a:solidFill>
              </a:defRPr>
            </a:lvl6pPr>
            <a:lvl7pPr lvl="6" rtl="0" algn="ctr">
              <a:spcBef>
                <a:spcPts val="0"/>
              </a:spcBef>
              <a:spcAft>
                <a:spcPts val="0"/>
              </a:spcAft>
              <a:buClr>
                <a:schemeClr val="lt1"/>
              </a:buClr>
              <a:buSzPts val="3800"/>
              <a:buNone/>
              <a:defRPr sz="3800">
                <a:solidFill>
                  <a:schemeClr val="lt1"/>
                </a:solidFill>
              </a:defRPr>
            </a:lvl7pPr>
            <a:lvl8pPr lvl="7" rtl="0" algn="ctr">
              <a:spcBef>
                <a:spcPts val="0"/>
              </a:spcBef>
              <a:spcAft>
                <a:spcPts val="0"/>
              </a:spcAft>
              <a:buClr>
                <a:schemeClr val="lt1"/>
              </a:buClr>
              <a:buSzPts val="3800"/>
              <a:buNone/>
              <a:defRPr sz="3800">
                <a:solidFill>
                  <a:schemeClr val="lt1"/>
                </a:solidFill>
              </a:defRPr>
            </a:lvl8pPr>
            <a:lvl9pPr lvl="8" rtl="0" algn="ctr">
              <a:spcBef>
                <a:spcPts val="0"/>
              </a:spcBef>
              <a:spcAft>
                <a:spcPts val="0"/>
              </a:spcAft>
              <a:buClr>
                <a:schemeClr val="lt1"/>
              </a:buClr>
              <a:buSzPts val="3800"/>
              <a:buNone/>
              <a:defRPr sz="3800">
                <a:solidFill>
                  <a:schemeClr val="lt1"/>
                </a:solidFill>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_ONLY_1">
    <p:spTree>
      <p:nvGrpSpPr>
        <p:cNvPr id="545" name="Shape 545"/>
        <p:cNvGrpSpPr/>
        <p:nvPr/>
      </p:nvGrpSpPr>
      <p:grpSpPr>
        <a:xfrm>
          <a:off x="0" y="0"/>
          <a:ext cx="0" cy="0"/>
          <a:chOff x="0" y="0"/>
          <a:chExt cx="0" cy="0"/>
        </a:xfrm>
      </p:grpSpPr>
      <p:grpSp>
        <p:nvGrpSpPr>
          <p:cNvPr id="546" name="Google Shape;546;p18"/>
          <p:cNvGrpSpPr/>
          <p:nvPr/>
        </p:nvGrpSpPr>
        <p:grpSpPr>
          <a:xfrm>
            <a:off x="353167" y="163310"/>
            <a:ext cx="8452699" cy="4831682"/>
            <a:chOff x="345766" y="155909"/>
            <a:chExt cx="8452699" cy="4831682"/>
          </a:xfrm>
        </p:grpSpPr>
        <p:grpSp>
          <p:nvGrpSpPr>
            <p:cNvPr id="547" name="Google Shape;547;p18"/>
            <p:cNvGrpSpPr/>
            <p:nvPr/>
          </p:nvGrpSpPr>
          <p:grpSpPr>
            <a:xfrm>
              <a:off x="345766" y="155909"/>
              <a:ext cx="8452699" cy="4831682"/>
              <a:chOff x="271175" y="79714"/>
              <a:chExt cx="8452699" cy="4831682"/>
            </a:xfrm>
          </p:grpSpPr>
          <p:sp>
            <p:nvSpPr>
              <p:cNvPr id="548" name="Google Shape;548;p18"/>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8"/>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8"/>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8"/>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 name="Google Shape;552;p18"/>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8"/>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8"/>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 name="Google Shape;55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56" name="Google Shape;556;p18"/>
          <p:cNvSpPr txBox="1"/>
          <p:nvPr>
            <p:ph type="title"/>
          </p:nvPr>
        </p:nvSpPr>
        <p:spPr>
          <a:xfrm>
            <a:off x="705300" y="589063"/>
            <a:ext cx="773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TITLE_ONLY_2">
    <p:spTree>
      <p:nvGrpSpPr>
        <p:cNvPr id="557" name="Shape 557"/>
        <p:cNvGrpSpPr/>
        <p:nvPr/>
      </p:nvGrpSpPr>
      <p:grpSpPr>
        <a:xfrm>
          <a:off x="0" y="0"/>
          <a:ext cx="0" cy="0"/>
          <a:chOff x="0" y="0"/>
          <a:chExt cx="0" cy="0"/>
        </a:xfrm>
      </p:grpSpPr>
      <p:grpSp>
        <p:nvGrpSpPr>
          <p:cNvPr id="558" name="Google Shape;558;p19"/>
          <p:cNvGrpSpPr/>
          <p:nvPr/>
        </p:nvGrpSpPr>
        <p:grpSpPr>
          <a:xfrm>
            <a:off x="353167" y="163310"/>
            <a:ext cx="8452699" cy="4831682"/>
            <a:chOff x="345766" y="155909"/>
            <a:chExt cx="8452699" cy="4831682"/>
          </a:xfrm>
        </p:grpSpPr>
        <p:grpSp>
          <p:nvGrpSpPr>
            <p:cNvPr id="559" name="Google Shape;559;p19"/>
            <p:cNvGrpSpPr/>
            <p:nvPr/>
          </p:nvGrpSpPr>
          <p:grpSpPr>
            <a:xfrm>
              <a:off x="345766" y="155909"/>
              <a:ext cx="8452699" cy="4831682"/>
              <a:chOff x="271175" y="79714"/>
              <a:chExt cx="8452699" cy="4831682"/>
            </a:xfrm>
          </p:grpSpPr>
          <p:sp>
            <p:nvSpPr>
              <p:cNvPr id="560" name="Google Shape;560;p19"/>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9"/>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9"/>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9"/>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19"/>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9"/>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9"/>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 name="Google Shape;567;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8" name="Google Shape;568;p19"/>
          <p:cNvSpPr txBox="1"/>
          <p:nvPr>
            <p:ph type="title"/>
          </p:nvPr>
        </p:nvSpPr>
        <p:spPr>
          <a:xfrm>
            <a:off x="713225" y="58757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SECTION_TITLE_AND_DESCRIPTION_1_1_1_1">
    <p:spTree>
      <p:nvGrpSpPr>
        <p:cNvPr id="569" name="Shape 569"/>
        <p:cNvGrpSpPr/>
        <p:nvPr/>
      </p:nvGrpSpPr>
      <p:grpSpPr>
        <a:xfrm>
          <a:off x="0" y="0"/>
          <a:ext cx="0" cy="0"/>
          <a:chOff x="0" y="0"/>
          <a:chExt cx="0" cy="0"/>
        </a:xfrm>
      </p:grpSpPr>
      <p:grpSp>
        <p:nvGrpSpPr>
          <p:cNvPr id="570" name="Google Shape;570;p20"/>
          <p:cNvGrpSpPr/>
          <p:nvPr/>
        </p:nvGrpSpPr>
        <p:grpSpPr>
          <a:xfrm>
            <a:off x="353167" y="163310"/>
            <a:ext cx="8452699" cy="4831682"/>
            <a:chOff x="345766" y="155909"/>
            <a:chExt cx="8452699" cy="4831682"/>
          </a:xfrm>
        </p:grpSpPr>
        <p:grpSp>
          <p:nvGrpSpPr>
            <p:cNvPr id="571" name="Google Shape;571;p20"/>
            <p:cNvGrpSpPr/>
            <p:nvPr/>
          </p:nvGrpSpPr>
          <p:grpSpPr>
            <a:xfrm>
              <a:off x="345766" y="155909"/>
              <a:ext cx="8452699" cy="4831682"/>
              <a:chOff x="271175" y="79714"/>
              <a:chExt cx="8452699" cy="4831682"/>
            </a:xfrm>
          </p:grpSpPr>
          <p:sp>
            <p:nvSpPr>
              <p:cNvPr id="572" name="Google Shape;572;p20"/>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0"/>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0"/>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0"/>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 name="Google Shape;576;p20"/>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0"/>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0"/>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 name="Google Shape;579;p20"/>
          <p:cNvSpPr txBox="1"/>
          <p:nvPr>
            <p:ph type="title"/>
          </p:nvPr>
        </p:nvSpPr>
        <p:spPr>
          <a:xfrm>
            <a:off x="713225" y="58806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0" name="Google Shape;580;p20"/>
          <p:cNvSpPr txBox="1"/>
          <p:nvPr>
            <p:ph idx="2" type="title"/>
          </p:nvPr>
        </p:nvSpPr>
        <p:spPr>
          <a:xfrm>
            <a:off x="943698" y="2929954"/>
            <a:ext cx="19866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81" name="Google Shape;581;p20"/>
          <p:cNvSpPr txBox="1"/>
          <p:nvPr>
            <p:ph idx="1" type="subTitle"/>
          </p:nvPr>
        </p:nvSpPr>
        <p:spPr>
          <a:xfrm>
            <a:off x="862548" y="3247494"/>
            <a:ext cx="2148900" cy="91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82" name="Google Shape;582;p20"/>
          <p:cNvSpPr txBox="1"/>
          <p:nvPr>
            <p:ph idx="3" type="title"/>
          </p:nvPr>
        </p:nvSpPr>
        <p:spPr>
          <a:xfrm>
            <a:off x="3580737" y="2929954"/>
            <a:ext cx="19866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83" name="Google Shape;583;p20"/>
          <p:cNvSpPr txBox="1"/>
          <p:nvPr>
            <p:ph idx="4" type="subTitle"/>
          </p:nvPr>
        </p:nvSpPr>
        <p:spPr>
          <a:xfrm>
            <a:off x="3497774" y="3247500"/>
            <a:ext cx="2152500" cy="91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84" name="Google Shape;584;p20"/>
          <p:cNvSpPr txBox="1"/>
          <p:nvPr>
            <p:ph idx="5" type="title"/>
          </p:nvPr>
        </p:nvSpPr>
        <p:spPr>
          <a:xfrm>
            <a:off x="6217750" y="2929954"/>
            <a:ext cx="19866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85" name="Google Shape;585;p20"/>
          <p:cNvSpPr txBox="1"/>
          <p:nvPr>
            <p:ph idx="6" type="subTitle"/>
          </p:nvPr>
        </p:nvSpPr>
        <p:spPr>
          <a:xfrm>
            <a:off x="6136600" y="3247494"/>
            <a:ext cx="2148900" cy="91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 name="Shape 99"/>
        <p:cNvGrpSpPr/>
        <p:nvPr/>
      </p:nvGrpSpPr>
      <p:grpSpPr>
        <a:xfrm>
          <a:off x="0" y="0"/>
          <a:ext cx="0" cy="0"/>
          <a:chOff x="0" y="0"/>
          <a:chExt cx="0" cy="0"/>
        </a:xfrm>
      </p:grpSpPr>
      <p:sp>
        <p:nvSpPr>
          <p:cNvPr id="100" name="Google Shape;100;p3"/>
          <p:cNvSpPr/>
          <p:nvPr/>
        </p:nvSpPr>
        <p:spPr>
          <a:xfrm>
            <a:off x="6348832" y="4705267"/>
            <a:ext cx="299361" cy="322522"/>
          </a:xfrm>
          <a:custGeom>
            <a:rect b="b" l="l" r="r" t="t"/>
            <a:pathLst>
              <a:path extrusionOk="0" h="10430" w="9681">
                <a:moveTo>
                  <a:pt x="4846" y="0"/>
                </a:moveTo>
                <a:lnTo>
                  <a:pt x="4108" y="2179"/>
                </a:lnTo>
                <a:cubicBezTo>
                  <a:pt x="3763" y="3227"/>
                  <a:pt x="2965" y="4060"/>
                  <a:pt x="1941" y="4465"/>
                </a:cubicBezTo>
                <a:lnTo>
                  <a:pt x="0" y="5215"/>
                </a:lnTo>
                <a:lnTo>
                  <a:pt x="1941" y="5965"/>
                </a:lnTo>
                <a:cubicBezTo>
                  <a:pt x="2965" y="6370"/>
                  <a:pt x="3763" y="7203"/>
                  <a:pt x="4108" y="8251"/>
                </a:cubicBezTo>
                <a:lnTo>
                  <a:pt x="4846" y="10430"/>
                </a:lnTo>
                <a:lnTo>
                  <a:pt x="5573" y="8251"/>
                </a:lnTo>
                <a:cubicBezTo>
                  <a:pt x="5930" y="7203"/>
                  <a:pt x="6727" y="6370"/>
                  <a:pt x="7751" y="5965"/>
                </a:cubicBezTo>
                <a:lnTo>
                  <a:pt x="9680" y="5215"/>
                </a:lnTo>
                <a:lnTo>
                  <a:pt x="7751" y="4465"/>
                </a:lnTo>
                <a:cubicBezTo>
                  <a:pt x="6727" y="4060"/>
                  <a:pt x="5930" y="3227"/>
                  <a:pt x="5573" y="2179"/>
                </a:cubicBezTo>
                <a:lnTo>
                  <a:pt x="4846" y="0"/>
                </a:lnTo>
                <a:close/>
              </a:path>
            </a:pathLst>
          </a:custGeom>
          <a:solidFill>
            <a:schemeClr val="accent5"/>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3"/>
          <p:cNvGrpSpPr/>
          <p:nvPr/>
        </p:nvGrpSpPr>
        <p:grpSpPr>
          <a:xfrm rot="9941017">
            <a:off x="6472466" y="3245484"/>
            <a:ext cx="2435217" cy="1836712"/>
            <a:chOff x="1852738" y="206787"/>
            <a:chExt cx="2668014" cy="2012295"/>
          </a:xfrm>
        </p:grpSpPr>
        <p:sp>
          <p:nvSpPr>
            <p:cNvPr id="102" name="Google Shape;102;p3"/>
            <p:cNvSpPr/>
            <p:nvPr/>
          </p:nvSpPr>
          <p:spPr>
            <a:xfrm>
              <a:off x="1863109" y="218911"/>
              <a:ext cx="2657643" cy="1988923"/>
            </a:xfrm>
            <a:custGeom>
              <a:rect b="b" l="l" r="r" t="t"/>
              <a:pathLst>
                <a:path extrusionOk="0" h="13616" w="18194">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1852738" y="206787"/>
              <a:ext cx="2626237" cy="2012295"/>
            </a:xfrm>
            <a:custGeom>
              <a:rect b="b" l="l" r="r" t="t"/>
              <a:pathLst>
                <a:path extrusionOk="0" h="13776" w="17979">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3252705" y="1222283"/>
              <a:ext cx="320191" cy="890750"/>
            </a:xfrm>
            <a:custGeom>
              <a:rect b="b" l="l" r="r" t="t"/>
              <a:pathLst>
                <a:path extrusionOk="0" h="6098" w="2192">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2664906" y="293262"/>
              <a:ext cx="434858" cy="551862"/>
            </a:xfrm>
            <a:custGeom>
              <a:rect b="b" l="l" r="r" t="t"/>
              <a:pathLst>
                <a:path extrusionOk="0" h="3778" w="2977">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3364013" y="660634"/>
              <a:ext cx="309820" cy="184490"/>
            </a:xfrm>
            <a:custGeom>
              <a:rect b="b" l="l" r="r" t="t"/>
              <a:pathLst>
                <a:path extrusionOk="0" h="1263" w="2121">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3471815" y="1174956"/>
              <a:ext cx="247155" cy="418059"/>
            </a:xfrm>
            <a:custGeom>
              <a:rect b="b" l="l" r="r" t="t"/>
              <a:pathLst>
                <a:path extrusionOk="0" h="2862" w="1692">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2289205" y="652016"/>
              <a:ext cx="438510" cy="547918"/>
            </a:xfrm>
            <a:custGeom>
              <a:rect b="b" l="l" r="r" t="t"/>
              <a:pathLst>
                <a:path extrusionOk="0" h="3751" w="3002">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 name="Google Shape;109;p3"/>
          <p:cNvGrpSpPr/>
          <p:nvPr/>
        </p:nvGrpSpPr>
        <p:grpSpPr>
          <a:xfrm>
            <a:off x="2813843" y="1327211"/>
            <a:ext cx="5396099" cy="3088286"/>
            <a:chOff x="329117" y="143471"/>
            <a:chExt cx="8485767" cy="4856559"/>
          </a:xfrm>
        </p:grpSpPr>
        <p:grpSp>
          <p:nvGrpSpPr>
            <p:cNvPr id="110" name="Google Shape;110;p3"/>
            <p:cNvGrpSpPr/>
            <p:nvPr/>
          </p:nvGrpSpPr>
          <p:grpSpPr>
            <a:xfrm>
              <a:off x="329117" y="143471"/>
              <a:ext cx="8485767" cy="4856559"/>
              <a:chOff x="254525" y="67275"/>
              <a:chExt cx="8485767" cy="4856559"/>
            </a:xfrm>
          </p:grpSpPr>
          <p:sp>
            <p:nvSpPr>
              <p:cNvPr id="111" name="Google Shape;111;p3"/>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254525" y="67275"/>
                <a:ext cx="8485767" cy="4856559"/>
              </a:xfrm>
              <a:custGeom>
                <a:rect b="b" l="l" r="r" t="t"/>
                <a:pathLst>
                  <a:path extrusionOk="0" h="28112" w="36696">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3"/>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3"/>
          <p:cNvSpPr/>
          <p:nvPr/>
        </p:nvSpPr>
        <p:spPr>
          <a:xfrm>
            <a:off x="393318" y="3460732"/>
            <a:ext cx="299362" cy="440740"/>
          </a:xfrm>
          <a:custGeom>
            <a:rect b="b" l="l" r="r" t="t"/>
            <a:pathLst>
              <a:path extrusionOk="0" h="5680" w="3858">
                <a:moveTo>
                  <a:pt x="1929" y="0"/>
                </a:moveTo>
                <a:lnTo>
                  <a:pt x="1679" y="941"/>
                </a:lnTo>
                <a:cubicBezTo>
                  <a:pt x="1489" y="1643"/>
                  <a:pt x="1024" y="2238"/>
                  <a:pt x="393" y="2608"/>
                </a:cubicBezTo>
                <a:lnTo>
                  <a:pt x="0" y="2834"/>
                </a:lnTo>
                <a:lnTo>
                  <a:pt x="393" y="3072"/>
                </a:lnTo>
                <a:cubicBezTo>
                  <a:pt x="1024" y="3441"/>
                  <a:pt x="1489" y="4036"/>
                  <a:pt x="1679" y="4739"/>
                </a:cubicBezTo>
                <a:lnTo>
                  <a:pt x="1929" y="5679"/>
                </a:lnTo>
                <a:lnTo>
                  <a:pt x="2179" y="4739"/>
                </a:lnTo>
                <a:cubicBezTo>
                  <a:pt x="2370" y="4036"/>
                  <a:pt x="2834" y="3441"/>
                  <a:pt x="3453" y="3072"/>
                </a:cubicBezTo>
                <a:lnTo>
                  <a:pt x="3858" y="2834"/>
                </a:lnTo>
                <a:lnTo>
                  <a:pt x="3453" y="2608"/>
                </a:lnTo>
                <a:cubicBezTo>
                  <a:pt x="2822" y="2238"/>
                  <a:pt x="2370" y="1643"/>
                  <a:pt x="2179" y="941"/>
                </a:cubicBezTo>
                <a:lnTo>
                  <a:pt x="1929"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1272886" y="321462"/>
            <a:ext cx="223706" cy="329856"/>
          </a:xfrm>
          <a:custGeom>
            <a:rect b="b" l="l" r="r" t="t"/>
            <a:pathLst>
              <a:path extrusionOk="0" h="4251" w="2883">
                <a:moveTo>
                  <a:pt x="1441" y="0"/>
                </a:moveTo>
                <a:lnTo>
                  <a:pt x="1251" y="703"/>
                </a:lnTo>
                <a:cubicBezTo>
                  <a:pt x="1120" y="1227"/>
                  <a:pt x="775" y="1679"/>
                  <a:pt x="298" y="1953"/>
                </a:cubicBezTo>
                <a:lnTo>
                  <a:pt x="1" y="2131"/>
                </a:lnTo>
                <a:lnTo>
                  <a:pt x="298" y="2298"/>
                </a:lnTo>
                <a:cubicBezTo>
                  <a:pt x="775" y="2572"/>
                  <a:pt x="1120" y="3024"/>
                  <a:pt x="1251" y="3548"/>
                </a:cubicBezTo>
                <a:lnTo>
                  <a:pt x="1441" y="4251"/>
                </a:lnTo>
                <a:lnTo>
                  <a:pt x="1632" y="3548"/>
                </a:lnTo>
                <a:cubicBezTo>
                  <a:pt x="1775" y="3024"/>
                  <a:pt x="2120" y="2572"/>
                  <a:pt x="2584" y="2298"/>
                </a:cubicBezTo>
                <a:lnTo>
                  <a:pt x="2882" y="2131"/>
                </a:lnTo>
                <a:lnTo>
                  <a:pt x="2584" y="1953"/>
                </a:lnTo>
                <a:cubicBezTo>
                  <a:pt x="2120" y="1679"/>
                  <a:pt x="1775" y="1227"/>
                  <a:pt x="1632" y="703"/>
                </a:cubicBezTo>
                <a:lnTo>
                  <a:pt x="144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519788" y="2059264"/>
            <a:ext cx="172882" cy="26242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1161148" y="4396592"/>
            <a:ext cx="242096" cy="260642"/>
          </a:xfrm>
          <a:custGeom>
            <a:rect b="b" l="l" r="r" t="t"/>
            <a:pathLst>
              <a:path extrusionOk="0" h="3359" w="3120">
                <a:moveTo>
                  <a:pt x="1560" y="1"/>
                </a:moveTo>
                <a:lnTo>
                  <a:pt x="1322" y="703"/>
                </a:lnTo>
                <a:cubicBezTo>
                  <a:pt x="1215" y="1036"/>
                  <a:pt x="953" y="1310"/>
                  <a:pt x="631" y="1441"/>
                </a:cubicBezTo>
                <a:lnTo>
                  <a:pt x="0" y="1679"/>
                </a:lnTo>
                <a:lnTo>
                  <a:pt x="631" y="1917"/>
                </a:lnTo>
                <a:cubicBezTo>
                  <a:pt x="953" y="2048"/>
                  <a:pt x="1215" y="2310"/>
                  <a:pt x="1322" y="2656"/>
                </a:cubicBezTo>
                <a:lnTo>
                  <a:pt x="1560" y="3358"/>
                </a:lnTo>
                <a:lnTo>
                  <a:pt x="1798" y="2656"/>
                </a:lnTo>
                <a:cubicBezTo>
                  <a:pt x="1905" y="2310"/>
                  <a:pt x="2167" y="2048"/>
                  <a:pt x="2500" y="1917"/>
                </a:cubicBezTo>
                <a:lnTo>
                  <a:pt x="3120" y="1679"/>
                </a:lnTo>
                <a:lnTo>
                  <a:pt x="2500" y="1441"/>
                </a:lnTo>
                <a:cubicBezTo>
                  <a:pt x="2167" y="1310"/>
                  <a:pt x="1905" y="1036"/>
                  <a:pt x="1798" y="703"/>
                </a:cubicBezTo>
                <a:lnTo>
                  <a:pt x="1560" y="1"/>
                </a:ln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1155561" y="4391315"/>
            <a:ext cx="253192" cy="271427"/>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1429015" y="3460718"/>
            <a:ext cx="751197" cy="809316"/>
          </a:xfrm>
          <a:custGeom>
            <a:rect b="b" l="l" r="r" t="t"/>
            <a:pathLst>
              <a:path extrusionOk="0" h="10430" w="9681">
                <a:moveTo>
                  <a:pt x="4846" y="0"/>
                </a:moveTo>
                <a:lnTo>
                  <a:pt x="4108" y="2179"/>
                </a:lnTo>
                <a:cubicBezTo>
                  <a:pt x="3763" y="3227"/>
                  <a:pt x="2965" y="4060"/>
                  <a:pt x="1941" y="4465"/>
                </a:cubicBezTo>
                <a:lnTo>
                  <a:pt x="0" y="5215"/>
                </a:lnTo>
                <a:lnTo>
                  <a:pt x="1941" y="5965"/>
                </a:lnTo>
                <a:cubicBezTo>
                  <a:pt x="2965" y="6370"/>
                  <a:pt x="3763" y="7203"/>
                  <a:pt x="4108" y="8251"/>
                </a:cubicBezTo>
                <a:lnTo>
                  <a:pt x="4846" y="10430"/>
                </a:lnTo>
                <a:lnTo>
                  <a:pt x="5573" y="8251"/>
                </a:lnTo>
                <a:cubicBezTo>
                  <a:pt x="5930" y="7203"/>
                  <a:pt x="6727" y="6370"/>
                  <a:pt x="7751" y="5965"/>
                </a:cubicBezTo>
                <a:lnTo>
                  <a:pt x="9680" y="5215"/>
                </a:lnTo>
                <a:lnTo>
                  <a:pt x="7751" y="4465"/>
                </a:lnTo>
                <a:cubicBezTo>
                  <a:pt x="6727" y="4060"/>
                  <a:pt x="5930" y="3227"/>
                  <a:pt x="5573" y="2179"/>
                </a:cubicBezTo>
                <a:lnTo>
                  <a:pt x="4846" y="0"/>
                </a:lnTo>
                <a:close/>
              </a:path>
            </a:pathLst>
          </a:custGeom>
          <a:solidFill>
            <a:schemeClr val="accent5"/>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307915" y="1163756"/>
            <a:ext cx="341030" cy="366792"/>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1017852" y="1700876"/>
            <a:ext cx="450905" cy="485124"/>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833152" y="542219"/>
            <a:ext cx="498005" cy="536880"/>
          </a:xfrm>
          <a:custGeom>
            <a:rect b="b" l="l" r="r" t="t"/>
            <a:pathLst>
              <a:path extrusionOk="0" h="6919" w="6418">
                <a:moveTo>
                  <a:pt x="3215" y="1"/>
                </a:moveTo>
                <a:lnTo>
                  <a:pt x="2727" y="1441"/>
                </a:lnTo>
                <a:cubicBezTo>
                  <a:pt x="2501" y="2144"/>
                  <a:pt x="1965" y="2692"/>
                  <a:pt x="1286" y="2954"/>
                </a:cubicBezTo>
                <a:lnTo>
                  <a:pt x="0" y="3454"/>
                </a:lnTo>
                <a:lnTo>
                  <a:pt x="1286" y="3954"/>
                </a:lnTo>
                <a:cubicBezTo>
                  <a:pt x="1965" y="4216"/>
                  <a:pt x="2501" y="4775"/>
                  <a:pt x="2727" y="5466"/>
                </a:cubicBezTo>
                <a:lnTo>
                  <a:pt x="3215" y="6918"/>
                </a:lnTo>
                <a:lnTo>
                  <a:pt x="3691" y="5466"/>
                </a:lnTo>
                <a:cubicBezTo>
                  <a:pt x="3929" y="4775"/>
                  <a:pt x="4453" y="4216"/>
                  <a:pt x="5132" y="3954"/>
                </a:cubicBezTo>
                <a:lnTo>
                  <a:pt x="6418" y="3454"/>
                </a:lnTo>
                <a:lnTo>
                  <a:pt x="5132" y="2954"/>
                </a:lnTo>
                <a:cubicBezTo>
                  <a:pt x="4453" y="2692"/>
                  <a:pt x="3929" y="2144"/>
                  <a:pt x="3691" y="1441"/>
                </a:cubicBezTo>
                <a:lnTo>
                  <a:pt x="3215" y="1"/>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1793939" y="1822690"/>
            <a:ext cx="937813" cy="1010830"/>
          </a:xfrm>
          <a:custGeom>
            <a:rect b="b" l="l" r="r" t="t"/>
            <a:pathLst>
              <a:path extrusionOk="0" h="13027" w="12086">
                <a:moveTo>
                  <a:pt x="6049" y="1"/>
                </a:moveTo>
                <a:lnTo>
                  <a:pt x="5133" y="2727"/>
                </a:lnTo>
                <a:cubicBezTo>
                  <a:pt x="4692" y="4037"/>
                  <a:pt x="3692" y="5073"/>
                  <a:pt x="2418" y="5573"/>
                </a:cubicBezTo>
                <a:lnTo>
                  <a:pt x="1" y="6514"/>
                </a:lnTo>
                <a:lnTo>
                  <a:pt x="2418" y="7454"/>
                </a:lnTo>
                <a:cubicBezTo>
                  <a:pt x="3692" y="7954"/>
                  <a:pt x="4692" y="9002"/>
                  <a:pt x="5133" y="10300"/>
                </a:cubicBezTo>
                <a:lnTo>
                  <a:pt x="6049" y="13026"/>
                </a:lnTo>
                <a:lnTo>
                  <a:pt x="6954" y="10300"/>
                </a:lnTo>
                <a:cubicBezTo>
                  <a:pt x="7395" y="9002"/>
                  <a:pt x="8395" y="7954"/>
                  <a:pt x="9681" y="7454"/>
                </a:cubicBezTo>
                <a:lnTo>
                  <a:pt x="12086" y="6514"/>
                </a:lnTo>
                <a:lnTo>
                  <a:pt x="9681" y="5573"/>
                </a:lnTo>
                <a:cubicBezTo>
                  <a:pt x="8395" y="5073"/>
                  <a:pt x="7395" y="4037"/>
                  <a:pt x="6954" y="2727"/>
                </a:cubicBezTo>
                <a:lnTo>
                  <a:pt x="6049" y="1"/>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1879915" y="4680201"/>
            <a:ext cx="24986" cy="25063"/>
          </a:xfrm>
          <a:custGeom>
            <a:rect b="b" l="l" r="r" t="t"/>
            <a:pathLst>
              <a:path extrusionOk="0" h="323" w="322">
                <a:moveTo>
                  <a:pt x="167" y="1"/>
                </a:moveTo>
                <a:cubicBezTo>
                  <a:pt x="72" y="1"/>
                  <a:pt x="0" y="72"/>
                  <a:pt x="0" y="156"/>
                </a:cubicBezTo>
                <a:cubicBezTo>
                  <a:pt x="0" y="251"/>
                  <a:pt x="72" y="322"/>
                  <a:pt x="167" y="322"/>
                </a:cubicBezTo>
                <a:cubicBezTo>
                  <a:pt x="250" y="322"/>
                  <a:pt x="322" y="251"/>
                  <a:pt x="322" y="156"/>
                </a:cubicBezTo>
                <a:cubicBezTo>
                  <a:pt x="322" y="72"/>
                  <a:pt x="250" y="1"/>
                  <a:pt x="1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1703463" y="635566"/>
            <a:ext cx="1717488" cy="1423791"/>
          </a:xfrm>
          <a:custGeom>
            <a:rect b="b" l="l" r="r" t="t"/>
            <a:pathLst>
              <a:path extrusionOk="0" h="18349" w="22134">
                <a:moveTo>
                  <a:pt x="13633" y="0"/>
                </a:moveTo>
                <a:lnTo>
                  <a:pt x="0" y="7061"/>
                </a:lnTo>
                <a:lnTo>
                  <a:pt x="10132" y="17800"/>
                </a:lnTo>
                <a:cubicBezTo>
                  <a:pt x="10485" y="18173"/>
                  <a:pt x="11006" y="18349"/>
                  <a:pt x="11639" y="18349"/>
                </a:cubicBezTo>
                <a:cubicBezTo>
                  <a:pt x="13273" y="18349"/>
                  <a:pt x="15651" y="17174"/>
                  <a:pt x="17788" y="15157"/>
                </a:cubicBezTo>
                <a:cubicBezTo>
                  <a:pt x="20753" y="12359"/>
                  <a:pt x="22134" y="9001"/>
                  <a:pt x="20872" y="7668"/>
                </a:cubicBezTo>
                <a:lnTo>
                  <a:pt x="1363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1697876" y="629436"/>
            <a:ext cx="1728661" cy="1435430"/>
          </a:xfrm>
          <a:custGeom>
            <a:rect b="b" l="l" r="r" t="t"/>
            <a:pathLst>
              <a:path extrusionOk="0" h="18499" w="22278">
                <a:moveTo>
                  <a:pt x="13681" y="163"/>
                </a:moveTo>
                <a:lnTo>
                  <a:pt x="20884" y="7795"/>
                </a:lnTo>
                <a:cubicBezTo>
                  <a:pt x="22122" y="9092"/>
                  <a:pt x="20741" y="12414"/>
                  <a:pt x="17812" y="15176"/>
                </a:cubicBezTo>
                <a:cubicBezTo>
                  <a:pt x="16384" y="16522"/>
                  <a:pt x="14812" y="17534"/>
                  <a:pt x="13371" y="18034"/>
                </a:cubicBezTo>
                <a:cubicBezTo>
                  <a:pt x="12753" y="18247"/>
                  <a:pt x="12194" y="18353"/>
                  <a:pt x="11712" y="18353"/>
                </a:cubicBezTo>
                <a:cubicBezTo>
                  <a:pt x="11088" y="18353"/>
                  <a:pt x="10593" y="18175"/>
                  <a:pt x="10264" y="17820"/>
                </a:cubicBezTo>
                <a:lnTo>
                  <a:pt x="203" y="7164"/>
                </a:lnTo>
                <a:lnTo>
                  <a:pt x="13681" y="163"/>
                </a:lnTo>
                <a:close/>
                <a:moveTo>
                  <a:pt x="13703" y="0"/>
                </a:moveTo>
                <a:cubicBezTo>
                  <a:pt x="13691" y="0"/>
                  <a:pt x="13679" y="3"/>
                  <a:pt x="13669" y="8"/>
                </a:cubicBezTo>
                <a:lnTo>
                  <a:pt x="36" y="7080"/>
                </a:lnTo>
                <a:cubicBezTo>
                  <a:pt x="13" y="7092"/>
                  <a:pt x="1" y="7104"/>
                  <a:pt x="1" y="7128"/>
                </a:cubicBezTo>
                <a:cubicBezTo>
                  <a:pt x="1" y="7152"/>
                  <a:pt x="1" y="7175"/>
                  <a:pt x="24" y="7199"/>
                </a:cubicBezTo>
                <a:lnTo>
                  <a:pt x="10157" y="17927"/>
                </a:lnTo>
                <a:cubicBezTo>
                  <a:pt x="10514" y="18308"/>
                  <a:pt x="11050" y="18498"/>
                  <a:pt x="11716" y="18498"/>
                </a:cubicBezTo>
                <a:cubicBezTo>
                  <a:pt x="12216" y="18498"/>
                  <a:pt x="12788" y="18391"/>
                  <a:pt x="13419" y="18165"/>
                </a:cubicBezTo>
                <a:cubicBezTo>
                  <a:pt x="14872" y="17665"/>
                  <a:pt x="16467" y="16641"/>
                  <a:pt x="17908" y="15284"/>
                </a:cubicBezTo>
                <a:cubicBezTo>
                  <a:pt x="20896" y="12462"/>
                  <a:pt x="22277" y="9057"/>
                  <a:pt x="20991" y="7687"/>
                </a:cubicBezTo>
                <a:lnTo>
                  <a:pt x="13752" y="20"/>
                </a:lnTo>
                <a:cubicBezTo>
                  <a:pt x="13738" y="6"/>
                  <a:pt x="13720" y="0"/>
                  <a:pt x="13703"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1703463" y="635566"/>
            <a:ext cx="1308252" cy="1423713"/>
          </a:xfrm>
          <a:custGeom>
            <a:rect b="b" l="l" r="r" t="t"/>
            <a:pathLst>
              <a:path extrusionOk="0" h="18348" w="16860">
                <a:moveTo>
                  <a:pt x="13621" y="0"/>
                </a:moveTo>
                <a:lnTo>
                  <a:pt x="0" y="7061"/>
                </a:lnTo>
                <a:lnTo>
                  <a:pt x="10132" y="17800"/>
                </a:lnTo>
                <a:cubicBezTo>
                  <a:pt x="10488" y="18171"/>
                  <a:pt x="11009" y="18347"/>
                  <a:pt x="11640" y="18347"/>
                </a:cubicBezTo>
                <a:cubicBezTo>
                  <a:pt x="12445" y="18347"/>
                  <a:pt x="13430" y="18060"/>
                  <a:pt x="14478" y="17526"/>
                </a:cubicBezTo>
                <a:cubicBezTo>
                  <a:pt x="15240" y="13002"/>
                  <a:pt x="16228" y="7156"/>
                  <a:pt x="16859" y="3417"/>
                </a:cubicBezTo>
                <a:lnTo>
                  <a:pt x="136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1697876" y="629436"/>
            <a:ext cx="1320279" cy="1435430"/>
          </a:xfrm>
          <a:custGeom>
            <a:rect b="b" l="l" r="r" t="t"/>
            <a:pathLst>
              <a:path extrusionOk="0" h="18499" w="17015">
                <a:moveTo>
                  <a:pt x="13681" y="163"/>
                </a:moveTo>
                <a:lnTo>
                  <a:pt x="16848" y="3520"/>
                </a:lnTo>
                <a:cubicBezTo>
                  <a:pt x="16229" y="7247"/>
                  <a:pt x="15253" y="13045"/>
                  <a:pt x="14491" y="17558"/>
                </a:cubicBezTo>
                <a:cubicBezTo>
                  <a:pt x="13438" y="18084"/>
                  <a:pt x="12487" y="18352"/>
                  <a:pt x="11720" y="18352"/>
                </a:cubicBezTo>
                <a:cubicBezTo>
                  <a:pt x="11099" y="18352"/>
                  <a:pt x="10599" y="18176"/>
                  <a:pt x="10264" y="17820"/>
                </a:cubicBezTo>
                <a:lnTo>
                  <a:pt x="203" y="7164"/>
                </a:lnTo>
                <a:lnTo>
                  <a:pt x="13681" y="163"/>
                </a:lnTo>
                <a:close/>
                <a:moveTo>
                  <a:pt x="13703" y="0"/>
                </a:moveTo>
                <a:cubicBezTo>
                  <a:pt x="13691" y="0"/>
                  <a:pt x="13679" y="3"/>
                  <a:pt x="13669" y="8"/>
                </a:cubicBezTo>
                <a:lnTo>
                  <a:pt x="36" y="7080"/>
                </a:lnTo>
                <a:cubicBezTo>
                  <a:pt x="13" y="7092"/>
                  <a:pt x="1" y="7104"/>
                  <a:pt x="1" y="7128"/>
                </a:cubicBezTo>
                <a:cubicBezTo>
                  <a:pt x="1" y="7152"/>
                  <a:pt x="1" y="7175"/>
                  <a:pt x="24" y="7199"/>
                </a:cubicBezTo>
                <a:lnTo>
                  <a:pt x="10157" y="17927"/>
                </a:lnTo>
                <a:cubicBezTo>
                  <a:pt x="10514" y="18308"/>
                  <a:pt x="11050" y="18498"/>
                  <a:pt x="11716" y="18498"/>
                </a:cubicBezTo>
                <a:cubicBezTo>
                  <a:pt x="12514" y="18498"/>
                  <a:pt x="13502" y="18224"/>
                  <a:pt x="14586" y="17665"/>
                </a:cubicBezTo>
                <a:cubicBezTo>
                  <a:pt x="14610" y="17653"/>
                  <a:pt x="14622" y="17641"/>
                  <a:pt x="14622" y="17617"/>
                </a:cubicBezTo>
                <a:cubicBezTo>
                  <a:pt x="15384" y="13093"/>
                  <a:pt x="16372" y="7247"/>
                  <a:pt x="17003" y="3508"/>
                </a:cubicBezTo>
                <a:cubicBezTo>
                  <a:pt x="17015" y="3484"/>
                  <a:pt x="17003" y="3461"/>
                  <a:pt x="16991" y="3449"/>
                </a:cubicBezTo>
                <a:lnTo>
                  <a:pt x="13752" y="20"/>
                </a:lnTo>
                <a:cubicBezTo>
                  <a:pt x="13738" y="6"/>
                  <a:pt x="13720" y="0"/>
                  <a:pt x="137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1414264" y="471065"/>
            <a:ext cx="1549417" cy="1224216"/>
          </a:xfrm>
          <a:custGeom>
            <a:rect b="b" l="l" r="r" t="t"/>
            <a:pathLst>
              <a:path extrusionOk="0" h="15777" w="19968">
                <a:moveTo>
                  <a:pt x="3537" y="1"/>
                </a:moveTo>
                <a:lnTo>
                  <a:pt x="0" y="15777"/>
                </a:lnTo>
                <a:lnTo>
                  <a:pt x="16431" y="15777"/>
                </a:lnTo>
                <a:lnTo>
                  <a:pt x="1996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1407824" y="465555"/>
            <a:ext cx="1561367" cy="1235312"/>
          </a:xfrm>
          <a:custGeom>
            <a:rect b="b" l="l" r="r" t="t"/>
            <a:pathLst>
              <a:path extrusionOk="0" h="15920" w="20122">
                <a:moveTo>
                  <a:pt x="19955" y="143"/>
                </a:moveTo>
                <a:lnTo>
                  <a:pt x="16455" y="15776"/>
                </a:lnTo>
                <a:lnTo>
                  <a:pt x="167" y="15776"/>
                </a:lnTo>
                <a:lnTo>
                  <a:pt x="3667" y="143"/>
                </a:lnTo>
                <a:close/>
                <a:moveTo>
                  <a:pt x="3608" y="1"/>
                </a:moveTo>
                <a:cubicBezTo>
                  <a:pt x="3572" y="1"/>
                  <a:pt x="3548" y="24"/>
                  <a:pt x="3536" y="60"/>
                </a:cubicBezTo>
                <a:lnTo>
                  <a:pt x="0" y="15836"/>
                </a:lnTo>
                <a:cubicBezTo>
                  <a:pt x="0" y="15848"/>
                  <a:pt x="12" y="15872"/>
                  <a:pt x="24" y="15895"/>
                </a:cubicBezTo>
                <a:cubicBezTo>
                  <a:pt x="36" y="15907"/>
                  <a:pt x="60" y="15919"/>
                  <a:pt x="83" y="15919"/>
                </a:cubicBezTo>
                <a:lnTo>
                  <a:pt x="16514" y="15919"/>
                </a:lnTo>
                <a:cubicBezTo>
                  <a:pt x="16550" y="15919"/>
                  <a:pt x="16574" y="15895"/>
                  <a:pt x="16586" y="15860"/>
                </a:cubicBezTo>
                <a:lnTo>
                  <a:pt x="20122" y="84"/>
                </a:lnTo>
                <a:cubicBezTo>
                  <a:pt x="20122" y="60"/>
                  <a:pt x="20122" y="48"/>
                  <a:pt x="20098" y="24"/>
                </a:cubicBezTo>
                <a:cubicBezTo>
                  <a:pt x="20086" y="12"/>
                  <a:pt x="20062" y="1"/>
                  <a:pt x="20050"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1577758" y="833200"/>
            <a:ext cx="531293" cy="1365594"/>
          </a:xfrm>
          <a:custGeom>
            <a:rect b="b" l="l" r="r" t="t"/>
            <a:pathLst>
              <a:path extrusionOk="0" h="17599" w="6847">
                <a:moveTo>
                  <a:pt x="6780" y="0"/>
                </a:moveTo>
                <a:cubicBezTo>
                  <a:pt x="6243" y="0"/>
                  <a:pt x="2659" y="144"/>
                  <a:pt x="977" y="4216"/>
                </a:cubicBezTo>
                <a:cubicBezTo>
                  <a:pt x="1" y="6609"/>
                  <a:pt x="858" y="10122"/>
                  <a:pt x="1418" y="12443"/>
                </a:cubicBezTo>
                <a:cubicBezTo>
                  <a:pt x="1572" y="13050"/>
                  <a:pt x="1692" y="13562"/>
                  <a:pt x="1763" y="13955"/>
                </a:cubicBezTo>
                <a:cubicBezTo>
                  <a:pt x="2084" y="15741"/>
                  <a:pt x="1430" y="17218"/>
                  <a:pt x="1418" y="17230"/>
                </a:cubicBezTo>
                <a:lnTo>
                  <a:pt x="2227" y="17599"/>
                </a:lnTo>
                <a:cubicBezTo>
                  <a:pt x="2263" y="17527"/>
                  <a:pt x="3013" y="15872"/>
                  <a:pt x="2644" y="13801"/>
                </a:cubicBezTo>
                <a:cubicBezTo>
                  <a:pt x="2573" y="13384"/>
                  <a:pt x="2442" y="12848"/>
                  <a:pt x="2287" y="12229"/>
                </a:cubicBezTo>
                <a:cubicBezTo>
                  <a:pt x="1751" y="10026"/>
                  <a:pt x="930" y="6681"/>
                  <a:pt x="1811" y="4561"/>
                </a:cubicBezTo>
                <a:cubicBezTo>
                  <a:pt x="3287" y="978"/>
                  <a:pt x="6309" y="882"/>
                  <a:pt x="6750" y="882"/>
                </a:cubicBezTo>
                <a:cubicBezTo>
                  <a:pt x="6775" y="882"/>
                  <a:pt x="6792" y="882"/>
                  <a:pt x="6799" y="882"/>
                </a:cubicBezTo>
                <a:lnTo>
                  <a:pt x="6847" y="1"/>
                </a:lnTo>
                <a:cubicBezTo>
                  <a:pt x="6844" y="1"/>
                  <a:pt x="6820" y="0"/>
                  <a:pt x="6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1571318" y="826760"/>
            <a:ext cx="543320" cy="1377622"/>
          </a:xfrm>
          <a:custGeom>
            <a:rect b="b" l="l" r="r" t="t"/>
            <a:pathLst>
              <a:path extrusionOk="0" h="17754" w="7002">
                <a:moveTo>
                  <a:pt x="6847" y="156"/>
                </a:moveTo>
                <a:lnTo>
                  <a:pt x="6811" y="894"/>
                </a:lnTo>
                <a:cubicBezTo>
                  <a:pt x="6287" y="894"/>
                  <a:pt x="3287" y="1049"/>
                  <a:pt x="1822" y="4609"/>
                </a:cubicBezTo>
                <a:cubicBezTo>
                  <a:pt x="941" y="6752"/>
                  <a:pt x="1763" y="10109"/>
                  <a:pt x="2298" y="12336"/>
                </a:cubicBezTo>
                <a:cubicBezTo>
                  <a:pt x="2453" y="12955"/>
                  <a:pt x="2584" y="13479"/>
                  <a:pt x="2656" y="13895"/>
                </a:cubicBezTo>
                <a:cubicBezTo>
                  <a:pt x="2989" y="15741"/>
                  <a:pt x="2417" y="17253"/>
                  <a:pt x="2275" y="17586"/>
                </a:cubicBezTo>
                <a:lnTo>
                  <a:pt x="1941" y="17432"/>
                </a:lnTo>
                <a:lnTo>
                  <a:pt x="1608" y="17277"/>
                </a:lnTo>
                <a:cubicBezTo>
                  <a:pt x="1727" y="16955"/>
                  <a:pt x="2215" y="15610"/>
                  <a:pt x="1929" y="14026"/>
                </a:cubicBezTo>
                <a:cubicBezTo>
                  <a:pt x="1858" y="13634"/>
                  <a:pt x="1727" y="13122"/>
                  <a:pt x="1584" y="12514"/>
                </a:cubicBezTo>
                <a:cubicBezTo>
                  <a:pt x="1013" y="10193"/>
                  <a:pt x="155" y="6704"/>
                  <a:pt x="1132" y="4335"/>
                </a:cubicBezTo>
                <a:cubicBezTo>
                  <a:pt x="2787" y="322"/>
                  <a:pt x="6263" y="156"/>
                  <a:pt x="6847" y="156"/>
                </a:cubicBezTo>
                <a:close/>
                <a:moveTo>
                  <a:pt x="6882" y="1"/>
                </a:moveTo>
                <a:cubicBezTo>
                  <a:pt x="6398" y="1"/>
                  <a:pt x="2715" y="98"/>
                  <a:pt x="1001" y="4275"/>
                </a:cubicBezTo>
                <a:cubicBezTo>
                  <a:pt x="1" y="6692"/>
                  <a:pt x="870" y="10216"/>
                  <a:pt x="1441" y="12550"/>
                </a:cubicBezTo>
                <a:cubicBezTo>
                  <a:pt x="1584" y="13145"/>
                  <a:pt x="1703" y="13669"/>
                  <a:pt x="1775" y="14050"/>
                </a:cubicBezTo>
                <a:cubicBezTo>
                  <a:pt x="2096" y="15824"/>
                  <a:pt x="1441" y="17265"/>
                  <a:pt x="1441" y="17277"/>
                </a:cubicBezTo>
                <a:cubicBezTo>
                  <a:pt x="1429" y="17301"/>
                  <a:pt x="1429" y="17313"/>
                  <a:pt x="1429" y="17336"/>
                </a:cubicBezTo>
                <a:cubicBezTo>
                  <a:pt x="1441" y="17348"/>
                  <a:pt x="1453" y="17372"/>
                  <a:pt x="1477" y="17372"/>
                </a:cubicBezTo>
                <a:lnTo>
                  <a:pt x="2287" y="17753"/>
                </a:lnTo>
                <a:lnTo>
                  <a:pt x="2310" y="17753"/>
                </a:lnTo>
                <a:cubicBezTo>
                  <a:pt x="2346" y="17753"/>
                  <a:pt x="2370" y="17741"/>
                  <a:pt x="2382" y="17717"/>
                </a:cubicBezTo>
                <a:cubicBezTo>
                  <a:pt x="2417" y="17646"/>
                  <a:pt x="3179" y="15967"/>
                  <a:pt x="2798" y="13872"/>
                </a:cubicBezTo>
                <a:cubicBezTo>
                  <a:pt x="2727" y="13443"/>
                  <a:pt x="2596" y="12919"/>
                  <a:pt x="2441" y="12300"/>
                </a:cubicBezTo>
                <a:cubicBezTo>
                  <a:pt x="1906" y="10097"/>
                  <a:pt x="1096" y="6764"/>
                  <a:pt x="1953" y="4668"/>
                </a:cubicBezTo>
                <a:cubicBezTo>
                  <a:pt x="3406" y="1132"/>
                  <a:pt x="6392" y="1036"/>
                  <a:pt x="6822" y="1036"/>
                </a:cubicBezTo>
                <a:cubicBezTo>
                  <a:pt x="6847" y="1036"/>
                  <a:pt x="6863" y="1037"/>
                  <a:pt x="6870" y="1037"/>
                </a:cubicBezTo>
                <a:cubicBezTo>
                  <a:pt x="6918" y="1037"/>
                  <a:pt x="6954" y="1013"/>
                  <a:pt x="6954" y="965"/>
                </a:cubicBezTo>
                <a:lnTo>
                  <a:pt x="7001" y="84"/>
                </a:lnTo>
                <a:cubicBezTo>
                  <a:pt x="7001" y="60"/>
                  <a:pt x="6989" y="49"/>
                  <a:pt x="6978" y="25"/>
                </a:cubicBezTo>
                <a:cubicBezTo>
                  <a:pt x="6966" y="13"/>
                  <a:pt x="6942" y="1"/>
                  <a:pt x="6930" y="1"/>
                </a:cubicBezTo>
                <a:cubicBezTo>
                  <a:pt x="6922" y="1"/>
                  <a:pt x="6906" y="1"/>
                  <a:pt x="6882"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1331082" y="2127638"/>
            <a:ext cx="540604" cy="614320"/>
          </a:xfrm>
          <a:custGeom>
            <a:rect b="b" l="l" r="r" t="t"/>
            <a:pathLst>
              <a:path extrusionOk="0" h="7917" w="6967">
                <a:moveTo>
                  <a:pt x="4703" y="1"/>
                </a:moveTo>
                <a:cubicBezTo>
                  <a:pt x="3633" y="1"/>
                  <a:pt x="3188" y="913"/>
                  <a:pt x="2858" y="1726"/>
                </a:cubicBezTo>
                <a:cubicBezTo>
                  <a:pt x="2477" y="2667"/>
                  <a:pt x="2132" y="3607"/>
                  <a:pt x="1739" y="4143"/>
                </a:cubicBezTo>
                <a:cubicBezTo>
                  <a:pt x="1334" y="4679"/>
                  <a:pt x="1" y="5905"/>
                  <a:pt x="1" y="5905"/>
                </a:cubicBezTo>
                <a:cubicBezTo>
                  <a:pt x="1" y="5905"/>
                  <a:pt x="382" y="6775"/>
                  <a:pt x="1430" y="7358"/>
                </a:cubicBezTo>
                <a:cubicBezTo>
                  <a:pt x="2501" y="6405"/>
                  <a:pt x="3287" y="5251"/>
                  <a:pt x="3716" y="3869"/>
                </a:cubicBezTo>
                <a:lnTo>
                  <a:pt x="3716" y="3869"/>
                </a:lnTo>
                <a:cubicBezTo>
                  <a:pt x="3418" y="5322"/>
                  <a:pt x="3049" y="6644"/>
                  <a:pt x="2585" y="7787"/>
                </a:cubicBezTo>
                <a:cubicBezTo>
                  <a:pt x="2692" y="7810"/>
                  <a:pt x="2811" y="7834"/>
                  <a:pt x="2930" y="7846"/>
                </a:cubicBezTo>
                <a:cubicBezTo>
                  <a:pt x="3303" y="7896"/>
                  <a:pt x="3654" y="7917"/>
                  <a:pt x="3981" y="7917"/>
                </a:cubicBezTo>
                <a:cubicBezTo>
                  <a:pt x="4123" y="7917"/>
                  <a:pt x="4261" y="7913"/>
                  <a:pt x="4394" y="7906"/>
                </a:cubicBezTo>
                <a:cubicBezTo>
                  <a:pt x="4371" y="7290"/>
                  <a:pt x="4665" y="5461"/>
                  <a:pt x="4779" y="5461"/>
                </a:cubicBezTo>
                <a:cubicBezTo>
                  <a:pt x="4782" y="5461"/>
                  <a:pt x="4785" y="5463"/>
                  <a:pt x="4787" y="5465"/>
                </a:cubicBezTo>
                <a:cubicBezTo>
                  <a:pt x="4740" y="6346"/>
                  <a:pt x="4740" y="7167"/>
                  <a:pt x="4859" y="7870"/>
                </a:cubicBezTo>
                <a:cubicBezTo>
                  <a:pt x="5930" y="7751"/>
                  <a:pt x="6573" y="7465"/>
                  <a:pt x="6573" y="7465"/>
                </a:cubicBezTo>
                <a:cubicBezTo>
                  <a:pt x="6573" y="7465"/>
                  <a:pt x="6383" y="6751"/>
                  <a:pt x="6490" y="6143"/>
                </a:cubicBezTo>
                <a:cubicBezTo>
                  <a:pt x="6597" y="5548"/>
                  <a:pt x="6966" y="3953"/>
                  <a:pt x="6918" y="2869"/>
                </a:cubicBezTo>
                <a:cubicBezTo>
                  <a:pt x="6871" y="1774"/>
                  <a:pt x="6633" y="405"/>
                  <a:pt x="5252" y="71"/>
                </a:cubicBezTo>
                <a:cubicBezTo>
                  <a:pt x="5052" y="23"/>
                  <a:pt x="4870" y="1"/>
                  <a:pt x="4703"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1324642" y="2121896"/>
            <a:ext cx="552554" cy="625648"/>
          </a:xfrm>
          <a:custGeom>
            <a:rect b="b" l="l" r="r" t="t"/>
            <a:pathLst>
              <a:path extrusionOk="0" h="8063" w="7121">
                <a:moveTo>
                  <a:pt x="4789" y="147"/>
                </a:moveTo>
                <a:cubicBezTo>
                  <a:pt x="4951" y="147"/>
                  <a:pt x="5128" y="169"/>
                  <a:pt x="5323" y="217"/>
                </a:cubicBezTo>
                <a:cubicBezTo>
                  <a:pt x="6668" y="538"/>
                  <a:pt x="6882" y="1931"/>
                  <a:pt x="6930" y="2943"/>
                </a:cubicBezTo>
                <a:cubicBezTo>
                  <a:pt x="6978" y="3836"/>
                  <a:pt x="6728" y="5086"/>
                  <a:pt x="6573" y="5825"/>
                </a:cubicBezTo>
                <a:cubicBezTo>
                  <a:pt x="6549" y="5979"/>
                  <a:pt x="6513" y="6110"/>
                  <a:pt x="6501" y="6206"/>
                </a:cubicBezTo>
                <a:cubicBezTo>
                  <a:pt x="6406" y="6718"/>
                  <a:pt x="6525" y="7301"/>
                  <a:pt x="6573" y="7491"/>
                </a:cubicBezTo>
                <a:cubicBezTo>
                  <a:pt x="6394" y="7563"/>
                  <a:pt x="5835" y="7765"/>
                  <a:pt x="5001" y="7861"/>
                </a:cubicBezTo>
                <a:cubicBezTo>
                  <a:pt x="4906" y="7253"/>
                  <a:pt x="4882" y="6491"/>
                  <a:pt x="4942" y="5551"/>
                </a:cubicBezTo>
                <a:cubicBezTo>
                  <a:pt x="4942" y="5527"/>
                  <a:pt x="4930" y="5503"/>
                  <a:pt x="4918" y="5491"/>
                </a:cubicBezTo>
                <a:cubicBezTo>
                  <a:pt x="4900" y="5474"/>
                  <a:pt x="4870" y="5463"/>
                  <a:pt x="4846" y="5463"/>
                </a:cubicBezTo>
                <a:cubicBezTo>
                  <a:pt x="4837" y="5463"/>
                  <a:pt x="4829" y="5464"/>
                  <a:pt x="4823" y="5467"/>
                </a:cubicBezTo>
                <a:cubicBezTo>
                  <a:pt x="4632" y="5551"/>
                  <a:pt x="4418" y="7349"/>
                  <a:pt x="4406" y="7908"/>
                </a:cubicBezTo>
                <a:cubicBezTo>
                  <a:pt x="4286" y="7914"/>
                  <a:pt x="4166" y="7917"/>
                  <a:pt x="4046" y="7917"/>
                </a:cubicBezTo>
                <a:cubicBezTo>
                  <a:pt x="3702" y="7917"/>
                  <a:pt x="3360" y="7893"/>
                  <a:pt x="3025" y="7849"/>
                </a:cubicBezTo>
                <a:cubicBezTo>
                  <a:pt x="2941" y="7837"/>
                  <a:pt x="2858" y="7825"/>
                  <a:pt x="2763" y="7801"/>
                </a:cubicBezTo>
                <a:cubicBezTo>
                  <a:pt x="3203" y="6729"/>
                  <a:pt x="3572" y="5432"/>
                  <a:pt x="3870" y="3955"/>
                </a:cubicBezTo>
                <a:cubicBezTo>
                  <a:pt x="3882" y="3920"/>
                  <a:pt x="3858" y="3884"/>
                  <a:pt x="3811" y="3872"/>
                </a:cubicBezTo>
                <a:cubicBezTo>
                  <a:pt x="3804" y="3870"/>
                  <a:pt x="3798" y="3869"/>
                  <a:pt x="3792" y="3869"/>
                </a:cubicBezTo>
                <a:cubicBezTo>
                  <a:pt x="3763" y="3869"/>
                  <a:pt x="3737" y="3890"/>
                  <a:pt x="3727" y="3920"/>
                </a:cubicBezTo>
                <a:cubicBezTo>
                  <a:pt x="3322" y="5229"/>
                  <a:pt x="2608" y="6348"/>
                  <a:pt x="1513" y="7349"/>
                </a:cubicBezTo>
                <a:cubicBezTo>
                  <a:pt x="655" y="6860"/>
                  <a:pt x="274" y="6182"/>
                  <a:pt x="179" y="6003"/>
                </a:cubicBezTo>
                <a:cubicBezTo>
                  <a:pt x="405" y="5789"/>
                  <a:pt x="1513" y="4753"/>
                  <a:pt x="1882" y="4265"/>
                </a:cubicBezTo>
                <a:cubicBezTo>
                  <a:pt x="2239" y="3765"/>
                  <a:pt x="2560" y="2967"/>
                  <a:pt x="2906" y="2110"/>
                </a:cubicBezTo>
                <a:lnTo>
                  <a:pt x="3013" y="1824"/>
                </a:lnTo>
                <a:cubicBezTo>
                  <a:pt x="3341" y="1003"/>
                  <a:pt x="3776" y="147"/>
                  <a:pt x="4789" y="147"/>
                </a:cubicBezTo>
                <a:close/>
                <a:moveTo>
                  <a:pt x="4793" y="1"/>
                </a:moveTo>
                <a:cubicBezTo>
                  <a:pt x="3583" y="1"/>
                  <a:pt x="3131" y="1130"/>
                  <a:pt x="2870" y="1776"/>
                </a:cubicBezTo>
                <a:lnTo>
                  <a:pt x="2763" y="2050"/>
                </a:lnTo>
                <a:cubicBezTo>
                  <a:pt x="2429" y="2896"/>
                  <a:pt x="2108" y="3693"/>
                  <a:pt x="1763" y="4170"/>
                </a:cubicBezTo>
                <a:cubicBezTo>
                  <a:pt x="1370" y="4693"/>
                  <a:pt x="48" y="5920"/>
                  <a:pt x="36" y="5932"/>
                </a:cubicBezTo>
                <a:cubicBezTo>
                  <a:pt x="12" y="5956"/>
                  <a:pt x="1" y="5979"/>
                  <a:pt x="12" y="6015"/>
                </a:cubicBezTo>
                <a:cubicBezTo>
                  <a:pt x="36" y="6051"/>
                  <a:pt x="417" y="6908"/>
                  <a:pt x="1477" y="7503"/>
                </a:cubicBezTo>
                <a:cubicBezTo>
                  <a:pt x="1492" y="7508"/>
                  <a:pt x="1507" y="7511"/>
                  <a:pt x="1520" y="7511"/>
                </a:cubicBezTo>
                <a:cubicBezTo>
                  <a:pt x="1540" y="7511"/>
                  <a:pt x="1558" y="7505"/>
                  <a:pt x="1572" y="7491"/>
                </a:cubicBezTo>
                <a:cubicBezTo>
                  <a:pt x="2429" y="6706"/>
                  <a:pt x="3072" y="5860"/>
                  <a:pt x="3513" y="4896"/>
                </a:cubicBezTo>
                <a:lnTo>
                  <a:pt x="3513" y="4896"/>
                </a:lnTo>
                <a:cubicBezTo>
                  <a:pt x="3251" y="6003"/>
                  <a:pt x="2941" y="6991"/>
                  <a:pt x="2596" y="7837"/>
                </a:cubicBezTo>
                <a:cubicBezTo>
                  <a:pt x="2584" y="7849"/>
                  <a:pt x="2584" y="7872"/>
                  <a:pt x="2596" y="7896"/>
                </a:cubicBezTo>
                <a:cubicBezTo>
                  <a:pt x="2608" y="7908"/>
                  <a:pt x="2620" y="7932"/>
                  <a:pt x="2644" y="7932"/>
                </a:cubicBezTo>
                <a:cubicBezTo>
                  <a:pt x="2775" y="7956"/>
                  <a:pt x="2894" y="7980"/>
                  <a:pt x="3001" y="7992"/>
                </a:cubicBezTo>
                <a:cubicBezTo>
                  <a:pt x="3358" y="8039"/>
                  <a:pt x="3727" y="8063"/>
                  <a:pt x="4084" y="8063"/>
                </a:cubicBezTo>
                <a:lnTo>
                  <a:pt x="4477" y="8063"/>
                </a:lnTo>
                <a:cubicBezTo>
                  <a:pt x="4525" y="8051"/>
                  <a:pt x="4549" y="8027"/>
                  <a:pt x="4549" y="7980"/>
                </a:cubicBezTo>
                <a:cubicBezTo>
                  <a:pt x="4537" y="7551"/>
                  <a:pt x="4656" y="6682"/>
                  <a:pt x="4763" y="6110"/>
                </a:cubicBezTo>
                <a:lnTo>
                  <a:pt x="4763" y="6110"/>
                </a:lnTo>
                <a:cubicBezTo>
                  <a:pt x="4751" y="6837"/>
                  <a:pt x="4775" y="7444"/>
                  <a:pt x="4870" y="7956"/>
                </a:cubicBezTo>
                <a:cubicBezTo>
                  <a:pt x="4870" y="7995"/>
                  <a:pt x="4895" y="8018"/>
                  <a:pt x="4923" y="8018"/>
                </a:cubicBezTo>
                <a:cubicBezTo>
                  <a:pt x="4929" y="8018"/>
                  <a:pt x="4936" y="8017"/>
                  <a:pt x="4942" y="8015"/>
                </a:cubicBezTo>
                <a:cubicBezTo>
                  <a:pt x="6013" y="7908"/>
                  <a:pt x="6668" y="7622"/>
                  <a:pt x="6692" y="7611"/>
                </a:cubicBezTo>
                <a:cubicBezTo>
                  <a:pt x="6728" y="7587"/>
                  <a:pt x="6739" y="7551"/>
                  <a:pt x="6728" y="7515"/>
                </a:cubicBezTo>
                <a:cubicBezTo>
                  <a:pt x="6728" y="7515"/>
                  <a:pt x="6537" y="6813"/>
                  <a:pt x="6644" y="6241"/>
                </a:cubicBezTo>
                <a:cubicBezTo>
                  <a:pt x="6668" y="6134"/>
                  <a:pt x="6692" y="6003"/>
                  <a:pt x="6716" y="5848"/>
                </a:cubicBezTo>
                <a:cubicBezTo>
                  <a:pt x="6870" y="5098"/>
                  <a:pt x="7120" y="3848"/>
                  <a:pt x="7073" y="2931"/>
                </a:cubicBezTo>
                <a:cubicBezTo>
                  <a:pt x="7025" y="1872"/>
                  <a:pt x="6799" y="419"/>
                  <a:pt x="5358" y="74"/>
                </a:cubicBezTo>
                <a:cubicBezTo>
                  <a:pt x="5154" y="23"/>
                  <a:pt x="4966" y="1"/>
                  <a:pt x="4793"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1739467" y="2466651"/>
            <a:ext cx="39806" cy="264289"/>
          </a:xfrm>
          <a:custGeom>
            <a:rect b="b" l="l" r="r" t="t"/>
            <a:pathLst>
              <a:path extrusionOk="0" h="3406" w="513">
                <a:moveTo>
                  <a:pt x="250" y="0"/>
                </a:moveTo>
                <a:cubicBezTo>
                  <a:pt x="203" y="0"/>
                  <a:pt x="167" y="36"/>
                  <a:pt x="167" y="72"/>
                </a:cubicBezTo>
                <a:cubicBezTo>
                  <a:pt x="0" y="1524"/>
                  <a:pt x="60" y="2572"/>
                  <a:pt x="358" y="3358"/>
                </a:cubicBezTo>
                <a:cubicBezTo>
                  <a:pt x="370" y="3394"/>
                  <a:pt x="405" y="3406"/>
                  <a:pt x="429" y="3406"/>
                </a:cubicBezTo>
                <a:lnTo>
                  <a:pt x="453" y="3406"/>
                </a:lnTo>
                <a:cubicBezTo>
                  <a:pt x="501" y="3394"/>
                  <a:pt x="512" y="3346"/>
                  <a:pt x="501" y="3310"/>
                </a:cubicBezTo>
                <a:cubicBezTo>
                  <a:pt x="203" y="2536"/>
                  <a:pt x="143" y="1524"/>
                  <a:pt x="322" y="84"/>
                </a:cubicBezTo>
                <a:cubicBezTo>
                  <a:pt x="322" y="48"/>
                  <a:pt x="286" y="12"/>
                  <a:pt x="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1577758" y="2569231"/>
            <a:ext cx="52765" cy="176529"/>
          </a:xfrm>
          <a:custGeom>
            <a:rect b="b" l="l" r="r" t="t"/>
            <a:pathLst>
              <a:path extrusionOk="0" h="2275" w="680">
                <a:moveTo>
                  <a:pt x="608" y="0"/>
                </a:moveTo>
                <a:cubicBezTo>
                  <a:pt x="560" y="0"/>
                  <a:pt x="525" y="24"/>
                  <a:pt x="525" y="71"/>
                </a:cubicBezTo>
                <a:cubicBezTo>
                  <a:pt x="441" y="845"/>
                  <a:pt x="275" y="1536"/>
                  <a:pt x="13" y="2167"/>
                </a:cubicBezTo>
                <a:cubicBezTo>
                  <a:pt x="1" y="2203"/>
                  <a:pt x="13" y="2250"/>
                  <a:pt x="60" y="2262"/>
                </a:cubicBezTo>
                <a:cubicBezTo>
                  <a:pt x="60" y="2262"/>
                  <a:pt x="72" y="2274"/>
                  <a:pt x="84" y="2274"/>
                </a:cubicBezTo>
                <a:cubicBezTo>
                  <a:pt x="120" y="2274"/>
                  <a:pt x="144" y="2250"/>
                  <a:pt x="156" y="2227"/>
                </a:cubicBezTo>
                <a:cubicBezTo>
                  <a:pt x="418" y="1572"/>
                  <a:pt x="584" y="881"/>
                  <a:pt x="668" y="83"/>
                </a:cubicBezTo>
                <a:cubicBezTo>
                  <a:pt x="680" y="48"/>
                  <a:pt x="644" y="12"/>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1786567" y="2575672"/>
            <a:ext cx="36082" cy="146034"/>
          </a:xfrm>
          <a:custGeom>
            <a:rect b="b" l="l" r="r" t="t"/>
            <a:pathLst>
              <a:path extrusionOk="0" h="1882" w="465">
                <a:moveTo>
                  <a:pt x="96" y="0"/>
                </a:moveTo>
                <a:cubicBezTo>
                  <a:pt x="48" y="0"/>
                  <a:pt x="24" y="36"/>
                  <a:pt x="24" y="72"/>
                </a:cubicBezTo>
                <a:cubicBezTo>
                  <a:pt x="1" y="703"/>
                  <a:pt x="96" y="1286"/>
                  <a:pt x="310" y="1834"/>
                </a:cubicBezTo>
                <a:cubicBezTo>
                  <a:pt x="322" y="1870"/>
                  <a:pt x="346" y="1882"/>
                  <a:pt x="382" y="1882"/>
                </a:cubicBezTo>
                <a:lnTo>
                  <a:pt x="405" y="1882"/>
                </a:lnTo>
                <a:cubicBezTo>
                  <a:pt x="441" y="1858"/>
                  <a:pt x="465" y="1822"/>
                  <a:pt x="453" y="1786"/>
                </a:cubicBezTo>
                <a:cubicBezTo>
                  <a:pt x="239" y="1251"/>
                  <a:pt x="155" y="691"/>
                  <a:pt x="167" y="72"/>
                </a:cubicBezTo>
                <a:cubicBezTo>
                  <a:pt x="167" y="36"/>
                  <a:pt x="132" y="0"/>
                  <a:pt x="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1378260" y="2486903"/>
            <a:ext cx="166364" cy="176606"/>
          </a:xfrm>
          <a:custGeom>
            <a:rect b="b" l="l" r="r" t="t"/>
            <a:pathLst>
              <a:path extrusionOk="0" h="2276" w="2144">
                <a:moveTo>
                  <a:pt x="2055" y="1"/>
                </a:moveTo>
                <a:cubicBezTo>
                  <a:pt x="2029" y="1"/>
                  <a:pt x="2004" y="14"/>
                  <a:pt x="1988" y="37"/>
                </a:cubicBezTo>
                <a:cubicBezTo>
                  <a:pt x="1548" y="823"/>
                  <a:pt x="786" y="1513"/>
                  <a:pt x="36" y="2145"/>
                </a:cubicBezTo>
                <a:cubicBezTo>
                  <a:pt x="12" y="2168"/>
                  <a:pt x="0" y="2216"/>
                  <a:pt x="24" y="2240"/>
                </a:cubicBezTo>
                <a:cubicBezTo>
                  <a:pt x="48" y="2264"/>
                  <a:pt x="60" y="2275"/>
                  <a:pt x="83" y="2275"/>
                </a:cubicBezTo>
                <a:cubicBezTo>
                  <a:pt x="107" y="2275"/>
                  <a:pt x="119" y="2264"/>
                  <a:pt x="131" y="2252"/>
                </a:cubicBezTo>
                <a:cubicBezTo>
                  <a:pt x="893" y="1621"/>
                  <a:pt x="1667" y="918"/>
                  <a:pt x="2119" y="109"/>
                </a:cubicBezTo>
                <a:cubicBezTo>
                  <a:pt x="2143" y="73"/>
                  <a:pt x="2131" y="25"/>
                  <a:pt x="2096" y="13"/>
                </a:cubicBezTo>
                <a:cubicBezTo>
                  <a:pt x="2083" y="5"/>
                  <a:pt x="2069" y="1"/>
                  <a:pt x="20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1341247" y="2505060"/>
            <a:ext cx="122988" cy="115927"/>
          </a:xfrm>
          <a:custGeom>
            <a:rect b="b" l="l" r="r" t="t"/>
            <a:pathLst>
              <a:path extrusionOk="0" h="1494" w="1585">
                <a:moveTo>
                  <a:pt x="1497" y="1"/>
                </a:moveTo>
                <a:cubicBezTo>
                  <a:pt x="1475" y="1"/>
                  <a:pt x="1455" y="10"/>
                  <a:pt x="1442" y="29"/>
                </a:cubicBezTo>
                <a:cubicBezTo>
                  <a:pt x="1049" y="553"/>
                  <a:pt x="632" y="1101"/>
                  <a:pt x="60" y="1351"/>
                </a:cubicBezTo>
                <a:cubicBezTo>
                  <a:pt x="25" y="1363"/>
                  <a:pt x="1" y="1410"/>
                  <a:pt x="25" y="1446"/>
                </a:cubicBezTo>
                <a:cubicBezTo>
                  <a:pt x="37" y="1470"/>
                  <a:pt x="60" y="1494"/>
                  <a:pt x="96" y="1494"/>
                </a:cubicBezTo>
                <a:cubicBezTo>
                  <a:pt x="96" y="1494"/>
                  <a:pt x="108" y="1494"/>
                  <a:pt x="120" y="1482"/>
                </a:cubicBezTo>
                <a:cubicBezTo>
                  <a:pt x="727" y="1220"/>
                  <a:pt x="1156" y="660"/>
                  <a:pt x="1561" y="125"/>
                </a:cubicBezTo>
                <a:cubicBezTo>
                  <a:pt x="1584" y="89"/>
                  <a:pt x="1572" y="41"/>
                  <a:pt x="1549" y="17"/>
                </a:cubicBezTo>
                <a:cubicBezTo>
                  <a:pt x="1533" y="7"/>
                  <a:pt x="1514" y="1"/>
                  <a:pt x="14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1298288" y="2972914"/>
            <a:ext cx="172882" cy="26242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6405519" y="2271497"/>
            <a:ext cx="1197495" cy="1199703"/>
          </a:xfrm>
          <a:custGeom>
            <a:rect b="b" l="l" r="r" t="t"/>
            <a:pathLst>
              <a:path extrusionOk="0" h="6955" w="6942">
                <a:moveTo>
                  <a:pt x="3477" y="1"/>
                </a:moveTo>
                <a:cubicBezTo>
                  <a:pt x="1548" y="1"/>
                  <a:pt x="0" y="1561"/>
                  <a:pt x="0" y="3478"/>
                </a:cubicBezTo>
                <a:cubicBezTo>
                  <a:pt x="0" y="5394"/>
                  <a:pt x="1548" y="6954"/>
                  <a:pt x="3477" y="6954"/>
                </a:cubicBezTo>
                <a:cubicBezTo>
                  <a:pt x="5394" y="6954"/>
                  <a:pt x="6942" y="5394"/>
                  <a:pt x="6942" y="3478"/>
                </a:cubicBezTo>
                <a:cubicBezTo>
                  <a:pt x="6942" y="1561"/>
                  <a:pt x="5394" y="1"/>
                  <a:pt x="34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6393098" y="2259250"/>
            <a:ext cx="1224405" cy="1224197"/>
          </a:xfrm>
          <a:custGeom>
            <a:rect b="b" l="l" r="r" t="t"/>
            <a:pathLst>
              <a:path extrusionOk="0" h="7097" w="7098">
                <a:moveTo>
                  <a:pt x="3549" y="143"/>
                </a:moveTo>
                <a:cubicBezTo>
                  <a:pt x="5418" y="143"/>
                  <a:pt x="6942" y="1679"/>
                  <a:pt x="6942" y="3549"/>
                </a:cubicBezTo>
                <a:cubicBezTo>
                  <a:pt x="6942" y="5418"/>
                  <a:pt x="5418" y="6942"/>
                  <a:pt x="3549" y="6942"/>
                </a:cubicBezTo>
                <a:cubicBezTo>
                  <a:pt x="1668" y="6942"/>
                  <a:pt x="144" y="5418"/>
                  <a:pt x="144" y="3549"/>
                </a:cubicBezTo>
                <a:cubicBezTo>
                  <a:pt x="144" y="1679"/>
                  <a:pt x="1668" y="143"/>
                  <a:pt x="3549" y="143"/>
                </a:cubicBezTo>
                <a:close/>
                <a:moveTo>
                  <a:pt x="3549" y="0"/>
                </a:moveTo>
                <a:cubicBezTo>
                  <a:pt x="1584" y="0"/>
                  <a:pt x="1" y="1596"/>
                  <a:pt x="1" y="3549"/>
                </a:cubicBezTo>
                <a:cubicBezTo>
                  <a:pt x="1" y="5501"/>
                  <a:pt x="1584" y="7097"/>
                  <a:pt x="3549" y="7097"/>
                </a:cubicBezTo>
                <a:cubicBezTo>
                  <a:pt x="5502" y="7097"/>
                  <a:pt x="7097" y="5501"/>
                  <a:pt x="7097" y="3549"/>
                </a:cubicBezTo>
                <a:cubicBezTo>
                  <a:pt x="7097" y="1596"/>
                  <a:pt x="5502" y="0"/>
                  <a:pt x="35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6793645" y="2450202"/>
            <a:ext cx="573218" cy="840223"/>
          </a:xfrm>
          <a:custGeom>
            <a:rect b="b" l="l" r="r" t="t"/>
            <a:pathLst>
              <a:path extrusionOk="0" h="4871" w="3323">
                <a:moveTo>
                  <a:pt x="1" y="1"/>
                </a:moveTo>
                <a:lnTo>
                  <a:pt x="1" y="4870"/>
                </a:lnTo>
                <a:lnTo>
                  <a:pt x="3323" y="2442"/>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6781397" y="2438472"/>
            <a:ext cx="597713" cy="866270"/>
          </a:xfrm>
          <a:custGeom>
            <a:rect b="b" l="l" r="r" t="t"/>
            <a:pathLst>
              <a:path extrusionOk="0" h="5022" w="3465">
                <a:moveTo>
                  <a:pt x="143" y="224"/>
                </a:moveTo>
                <a:lnTo>
                  <a:pt x="3263" y="2510"/>
                </a:lnTo>
                <a:lnTo>
                  <a:pt x="143" y="4796"/>
                </a:lnTo>
                <a:lnTo>
                  <a:pt x="143" y="224"/>
                </a:lnTo>
                <a:close/>
                <a:moveTo>
                  <a:pt x="76" y="0"/>
                </a:moveTo>
                <a:cubicBezTo>
                  <a:pt x="63" y="0"/>
                  <a:pt x="48" y="3"/>
                  <a:pt x="36" y="9"/>
                </a:cubicBezTo>
                <a:cubicBezTo>
                  <a:pt x="12" y="21"/>
                  <a:pt x="0" y="45"/>
                  <a:pt x="0" y="69"/>
                </a:cubicBezTo>
                <a:lnTo>
                  <a:pt x="0" y="4938"/>
                </a:lnTo>
                <a:cubicBezTo>
                  <a:pt x="0" y="4974"/>
                  <a:pt x="12" y="4998"/>
                  <a:pt x="36" y="5010"/>
                </a:cubicBezTo>
                <a:cubicBezTo>
                  <a:pt x="48" y="5010"/>
                  <a:pt x="60" y="5022"/>
                  <a:pt x="72" y="5022"/>
                </a:cubicBezTo>
                <a:cubicBezTo>
                  <a:pt x="84" y="5022"/>
                  <a:pt x="95" y="5010"/>
                  <a:pt x="107" y="4998"/>
                </a:cubicBezTo>
                <a:lnTo>
                  <a:pt x="3441" y="2569"/>
                </a:lnTo>
                <a:cubicBezTo>
                  <a:pt x="3453" y="2557"/>
                  <a:pt x="3465" y="2533"/>
                  <a:pt x="3465" y="2510"/>
                </a:cubicBezTo>
                <a:cubicBezTo>
                  <a:pt x="3465" y="2486"/>
                  <a:pt x="3453" y="2462"/>
                  <a:pt x="3441" y="2450"/>
                </a:cubicBezTo>
                <a:lnTo>
                  <a:pt x="107" y="9"/>
                </a:lnTo>
                <a:cubicBezTo>
                  <a:pt x="101" y="3"/>
                  <a:pt x="90" y="0"/>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7235246" y="2446925"/>
            <a:ext cx="260993" cy="759323"/>
          </a:xfrm>
          <a:custGeom>
            <a:rect b="b" l="l" r="r" t="t"/>
            <a:pathLst>
              <a:path extrusionOk="0" h="4402" w="1513">
                <a:moveTo>
                  <a:pt x="89" y="1"/>
                </a:moveTo>
                <a:cubicBezTo>
                  <a:pt x="64" y="1"/>
                  <a:pt x="39" y="9"/>
                  <a:pt x="24" y="32"/>
                </a:cubicBezTo>
                <a:cubicBezTo>
                  <a:pt x="1" y="67"/>
                  <a:pt x="12" y="115"/>
                  <a:pt x="48" y="139"/>
                </a:cubicBezTo>
                <a:cubicBezTo>
                  <a:pt x="870" y="639"/>
                  <a:pt x="1370" y="1496"/>
                  <a:pt x="1370" y="2461"/>
                </a:cubicBezTo>
                <a:cubicBezTo>
                  <a:pt x="1370" y="3127"/>
                  <a:pt x="1120" y="3770"/>
                  <a:pt x="667" y="4270"/>
                </a:cubicBezTo>
                <a:cubicBezTo>
                  <a:pt x="643" y="4306"/>
                  <a:pt x="643" y="4354"/>
                  <a:pt x="667" y="4377"/>
                </a:cubicBezTo>
                <a:cubicBezTo>
                  <a:pt x="691" y="4389"/>
                  <a:pt x="703" y="4401"/>
                  <a:pt x="727" y="4401"/>
                </a:cubicBezTo>
                <a:cubicBezTo>
                  <a:pt x="739" y="4401"/>
                  <a:pt x="763" y="4389"/>
                  <a:pt x="774" y="4377"/>
                </a:cubicBezTo>
                <a:cubicBezTo>
                  <a:pt x="1251" y="3854"/>
                  <a:pt x="1513" y="3163"/>
                  <a:pt x="1513" y="2461"/>
                </a:cubicBezTo>
                <a:cubicBezTo>
                  <a:pt x="1513" y="1449"/>
                  <a:pt x="1001" y="532"/>
                  <a:pt x="131" y="8"/>
                </a:cubicBezTo>
                <a:cubicBezTo>
                  <a:pt x="118" y="3"/>
                  <a:pt x="104" y="1"/>
                  <a:pt x="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8672657" y="3350942"/>
            <a:ext cx="299361" cy="322522"/>
          </a:xfrm>
          <a:custGeom>
            <a:rect b="b" l="l" r="r" t="t"/>
            <a:pathLst>
              <a:path extrusionOk="0" h="10430" w="9681">
                <a:moveTo>
                  <a:pt x="4846" y="0"/>
                </a:moveTo>
                <a:lnTo>
                  <a:pt x="4108" y="2179"/>
                </a:lnTo>
                <a:cubicBezTo>
                  <a:pt x="3763" y="3227"/>
                  <a:pt x="2965" y="4060"/>
                  <a:pt x="1941" y="4465"/>
                </a:cubicBezTo>
                <a:lnTo>
                  <a:pt x="0" y="5215"/>
                </a:lnTo>
                <a:lnTo>
                  <a:pt x="1941" y="5965"/>
                </a:lnTo>
                <a:cubicBezTo>
                  <a:pt x="2965" y="6370"/>
                  <a:pt x="3763" y="7203"/>
                  <a:pt x="4108" y="8251"/>
                </a:cubicBezTo>
                <a:lnTo>
                  <a:pt x="4846" y="10430"/>
                </a:lnTo>
                <a:lnTo>
                  <a:pt x="5573" y="8251"/>
                </a:lnTo>
                <a:cubicBezTo>
                  <a:pt x="5930" y="7203"/>
                  <a:pt x="6727" y="6370"/>
                  <a:pt x="7751" y="5965"/>
                </a:cubicBezTo>
                <a:lnTo>
                  <a:pt x="9680" y="5215"/>
                </a:lnTo>
                <a:lnTo>
                  <a:pt x="7751" y="4465"/>
                </a:lnTo>
                <a:cubicBezTo>
                  <a:pt x="6727" y="4060"/>
                  <a:pt x="5930" y="3227"/>
                  <a:pt x="5573" y="2179"/>
                </a:cubicBezTo>
                <a:lnTo>
                  <a:pt x="4846"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txBox="1"/>
          <p:nvPr>
            <p:ph type="title"/>
          </p:nvPr>
        </p:nvSpPr>
        <p:spPr>
          <a:xfrm>
            <a:off x="3225300" y="2577925"/>
            <a:ext cx="43491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5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53" name="Google Shape;153;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3"/>
          <p:cNvSpPr txBox="1"/>
          <p:nvPr>
            <p:ph idx="1" type="subTitle"/>
          </p:nvPr>
        </p:nvSpPr>
        <p:spPr>
          <a:xfrm>
            <a:off x="3225300" y="3236700"/>
            <a:ext cx="30579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solidFill>
                  <a:schemeClr val="dk2"/>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55" name="Google Shape;155;p3"/>
          <p:cNvSpPr txBox="1"/>
          <p:nvPr>
            <p:ph hasCustomPrompt="1" idx="2" type="title"/>
          </p:nvPr>
        </p:nvSpPr>
        <p:spPr>
          <a:xfrm>
            <a:off x="3225300" y="1880900"/>
            <a:ext cx="36918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TITLE_AND_TWO_COLUMNS_1">
    <p:spTree>
      <p:nvGrpSpPr>
        <p:cNvPr id="586" name="Shape 586"/>
        <p:cNvGrpSpPr/>
        <p:nvPr/>
      </p:nvGrpSpPr>
      <p:grpSpPr>
        <a:xfrm>
          <a:off x="0" y="0"/>
          <a:ext cx="0" cy="0"/>
          <a:chOff x="0" y="0"/>
          <a:chExt cx="0" cy="0"/>
        </a:xfrm>
      </p:grpSpPr>
      <p:grpSp>
        <p:nvGrpSpPr>
          <p:cNvPr id="587" name="Google Shape;587;p21"/>
          <p:cNvGrpSpPr/>
          <p:nvPr/>
        </p:nvGrpSpPr>
        <p:grpSpPr>
          <a:xfrm>
            <a:off x="353167" y="163310"/>
            <a:ext cx="8452699" cy="4831682"/>
            <a:chOff x="345766" y="155909"/>
            <a:chExt cx="8452699" cy="4831682"/>
          </a:xfrm>
        </p:grpSpPr>
        <p:grpSp>
          <p:nvGrpSpPr>
            <p:cNvPr id="588" name="Google Shape;588;p21"/>
            <p:cNvGrpSpPr/>
            <p:nvPr/>
          </p:nvGrpSpPr>
          <p:grpSpPr>
            <a:xfrm>
              <a:off x="345766" y="155909"/>
              <a:ext cx="8452699" cy="4831682"/>
              <a:chOff x="271175" y="79714"/>
              <a:chExt cx="8452699" cy="4831682"/>
            </a:xfrm>
          </p:grpSpPr>
          <p:sp>
            <p:nvSpPr>
              <p:cNvPr id="589" name="Google Shape;589;p21"/>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1"/>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1"/>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1"/>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 name="Google Shape;593;p21"/>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1"/>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1"/>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 name="Google Shape;59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7" name="Google Shape;597;p21"/>
          <p:cNvSpPr txBox="1"/>
          <p:nvPr>
            <p:ph type="title"/>
          </p:nvPr>
        </p:nvSpPr>
        <p:spPr>
          <a:xfrm>
            <a:off x="697475" y="593076"/>
            <a:ext cx="773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SECTION_TITLE_AND_DESCRIPTION_2_1_1">
    <p:spTree>
      <p:nvGrpSpPr>
        <p:cNvPr id="598" name="Shape 598"/>
        <p:cNvGrpSpPr/>
        <p:nvPr/>
      </p:nvGrpSpPr>
      <p:grpSpPr>
        <a:xfrm>
          <a:off x="0" y="0"/>
          <a:ext cx="0" cy="0"/>
          <a:chOff x="0" y="0"/>
          <a:chExt cx="0" cy="0"/>
        </a:xfrm>
      </p:grpSpPr>
      <p:grpSp>
        <p:nvGrpSpPr>
          <p:cNvPr id="599" name="Google Shape;599;p22"/>
          <p:cNvGrpSpPr/>
          <p:nvPr/>
        </p:nvGrpSpPr>
        <p:grpSpPr>
          <a:xfrm>
            <a:off x="353167" y="163310"/>
            <a:ext cx="8452699" cy="4831682"/>
            <a:chOff x="345766" y="155909"/>
            <a:chExt cx="8452699" cy="4831682"/>
          </a:xfrm>
        </p:grpSpPr>
        <p:grpSp>
          <p:nvGrpSpPr>
            <p:cNvPr id="600" name="Google Shape;600;p22"/>
            <p:cNvGrpSpPr/>
            <p:nvPr/>
          </p:nvGrpSpPr>
          <p:grpSpPr>
            <a:xfrm>
              <a:off x="345766" y="155909"/>
              <a:ext cx="8452699" cy="4831682"/>
              <a:chOff x="271175" y="79714"/>
              <a:chExt cx="8452699" cy="4831682"/>
            </a:xfrm>
          </p:grpSpPr>
          <p:sp>
            <p:nvSpPr>
              <p:cNvPr id="601" name="Google Shape;601;p22"/>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2"/>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2"/>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2"/>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 name="Google Shape;605;p22"/>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2"/>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2"/>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22"/>
          <p:cNvGrpSpPr/>
          <p:nvPr/>
        </p:nvGrpSpPr>
        <p:grpSpPr>
          <a:xfrm>
            <a:off x="713224" y="1380150"/>
            <a:ext cx="3615093" cy="2964328"/>
            <a:chOff x="956924" y="1380150"/>
            <a:chExt cx="3615093" cy="2964328"/>
          </a:xfrm>
        </p:grpSpPr>
        <p:sp>
          <p:nvSpPr>
            <p:cNvPr id="609" name="Google Shape;609;p22"/>
            <p:cNvSpPr/>
            <p:nvPr/>
          </p:nvSpPr>
          <p:spPr>
            <a:xfrm>
              <a:off x="3600390" y="1452584"/>
              <a:ext cx="200379" cy="171306"/>
            </a:xfrm>
            <a:custGeom>
              <a:rect b="b" l="l" r="r" t="t"/>
              <a:pathLst>
                <a:path extrusionOk="0" h="1314" w="1537">
                  <a:moveTo>
                    <a:pt x="79" y="1"/>
                  </a:moveTo>
                  <a:cubicBezTo>
                    <a:pt x="73" y="1"/>
                    <a:pt x="67" y="2"/>
                    <a:pt x="60" y="4"/>
                  </a:cubicBezTo>
                  <a:cubicBezTo>
                    <a:pt x="13" y="16"/>
                    <a:pt x="1" y="63"/>
                    <a:pt x="13" y="99"/>
                  </a:cubicBezTo>
                  <a:cubicBezTo>
                    <a:pt x="251" y="802"/>
                    <a:pt x="739" y="1206"/>
                    <a:pt x="1453" y="1314"/>
                  </a:cubicBezTo>
                  <a:lnTo>
                    <a:pt x="1465" y="1314"/>
                  </a:lnTo>
                  <a:cubicBezTo>
                    <a:pt x="1501" y="1314"/>
                    <a:pt x="1525" y="1290"/>
                    <a:pt x="1537" y="1254"/>
                  </a:cubicBezTo>
                  <a:cubicBezTo>
                    <a:pt x="1537" y="1206"/>
                    <a:pt x="1513" y="1171"/>
                    <a:pt x="1477" y="1171"/>
                  </a:cubicBezTo>
                  <a:cubicBezTo>
                    <a:pt x="810" y="1063"/>
                    <a:pt x="382" y="706"/>
                    <a:pt x="156" y="51"/>
                  </a:cubicBezTo>
                  <a:cubicBezTo>
                    <a:pt x="136" y="22"/>
                    <a:pt x="108"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 name="Google Shape;610;p22"/>
            <p:cNvGrpSpPr/>
            <p:nvPr/>
          </p:nvGrpSpPr>
          <p:grpSpPr>
            <a:xfrm>
              <a:off x="1777395" y="1474934"/>
              <a:ext cx="2018496" cy="2013992"/>
              <a:chOff x="1097725" y="238125"/>
              <a:chExt cx="5248300" cy="5237950"/>
            </a:xfrm>
          </p:grpSpPr>
          <p:sp>
            <p:nvSpPr>
              <p:cNvPr id="611" name="Google Shape;611;p22"/>
              <p:cNvSpPr/>
              <p:nvPr/>
            </p:nvSpPr>
            <p:spPr>
              <a:xfrm>
                <a:off x="1097725" y="238125"/>
                <a:ext cx="5248300" cy="5237950"/>
              </a:xfrm>
              <a:custGeom>
                <a:rect b="b" l="l" r="r" t="t"/>
                <a:pathLst>
                  <a:path extrusionOk="0" h="209518" w="209932">
                    <a:moveTo>
                      <a:pt x="65541" y="0"/>
                    </a:moveTo>
                    <a:cubicBezTo>
                      <a:pt x="55423" y="0"/>
                      <a:pt x="45718" y="2728"/>
                      <a:pt x="36134" y="9203"/>
                    </a:cubicBezTo>
                    <a:cubicBezTo>
                      <a:pt x="12586" y="25110"/>
                      <a:pt x="1" y="54754"/>
                      <a:pt x="11842" y="105441"/>
                    </a:cubicBezTo>
                    <a:cubicBezTo>
                      <a:pt x="23683" y="156129"/>
                      <a:pt x="36089" y="200108"/>
                      <a:pt x="58757" y="207564"/>
                    </a:cubicBezTo>
                    <a:cubicBezTo>
                      <a:pt x="62781" y="208888"/>
                      <a:pt x="66999" y="209518"/>
                      <a:pt x="71406" y="209518"/>
                    </a:cubicBezTo>
                    <a:cubicBezTo>
                      <a:pt x="92252" y="209518"/>
                      <a:pt x="117322" y="195421"/>
                      <a:pt x="145959" y="173937"/>
                    </a:cubicBezTo>
                    <a:cubicBezTo>
                      <a:pt x="180649" y="147909"/>
                      <a:pt x="209932" y="125747"/>
                      <a:pt x="209622" y="97815"/>
                    </a:cubicBezTo>
                    <a:cubicBezTo>
                      <a:pt x="209324" y="71150"/>
                      <a:pt x="183909" y="51283"/>
                      <a:pt x="141267" y="28684"/>
                    </a:cubicBezTo>
                    <a:cubicBezTo>
                      <a:pt x="111969" y="13156"/>
                      <a:pt x="87759" y="0"/>
                      <a:pt x="65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2"/>
              <p:cNvSpPr/>
              <p:nvPr/>
            </p:nvSpPr>
            <p:spPr>
              <a:xfrm>
                <a:off x="2714911" y="1955625"/>
                <a:ext cx="665725" cy="914275"/>
              </a:xfrm>
              <a:custGeom>
                <a:rect b="b" l="l" r="r" t="t"/>
                <a:pathLst>
                  <a:path extrusionOk="0" h="36571" w="26629">
                    <a:moveTo>
                      <a:pt x="1" y="1"/>
                    </a:moveTo>
                    <a:lnTo>
                      <a:pt x="1" y="36571"/>
                    </a:lnTo>
                    <a:lnTo>
                      <a:pt x="26628" y="36571"/>
                    </a:lnTo>
                    <a:lnTo>
                      <a:pt x="26628" y="27814"/>
                    </a:lnTo>
                    <a:lnTo>
                      <a:pt x="10044" y="27814"/>
                    </a:lnTo>
                    <a:lnTo>
                      <a:pt x="100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2"/>
              <p:cNvSpPr/>
              <p:nvPr/>
            </p:nvSpPr>
            <p:spPr>
              <a:xfrm>
                <a:off x="3754036" y="1950475"/>
                <a:ext cx="928425" cy="927150"/>
              </a:xfrm>
              <a:custGeom>
                <a:rect b="b" l="l" r="r" t="t"/>
                <a:pathLst>
                  <a:path extrusionOk="0" h="37086" w="37137">
                    <a:moveTo>
                      <a:pt x="18542" y="8910"/>
                    </a:moveTo>
                    <a:cubicBezTo>
                      <a:pt x="19949" y="8910"/>
                      <a:pt x="21177" y="9176"/>
                      <a:pt x="22224" y="9709"/>
                    </a:cubicBezTo>
                    <a:cubicBezTo>
                      <a:pt x="23271" y="10241"/>
                      <a:pt x="24148" y="10945"/>
                      <a:pt x="24851" y="11820"/>
                    </a:cubicBezTo>
                    <a:cubicBezTo>
                      <a:pt x="25556" y="12695"/>
                      <a:pt x="26080" y="13708"/>
                      <a:pt x="26423" y="14860"/>
                    </a:cubicBezTo>
                    <a:cubicBezTo>
                      <a:pt x="26766" y="16011"/>
                      <a:pt x="26937" y="17204"/>
                      <a:pt x="26937" y="18439"/>
                    </a:cubicBezTo>
                    <a:cubicBezTo>
                      <a:pt x="26937" y="19642"/>
                      <a:pt x="26773" y="20837"/>
                      <a:pt x="26448" y="21993"/>
                    </a:cubicBezTo>
                    <a:cubicBezTo>
                      <a:pt x="26122" y="23161"/>
                      <a:pt x="25624" y="24200"/>
                      <a:pt x="24955" y="25110"/>
                    </a:cubicBezTo>
                    <a:cubicBezTo>
                      <a:pt x="24285" y="26019"/>
                      <a:pt x="23417" y="26757"/>
                      <a:pt x="22353" y="27324"/>
                    </a:cubicBezTo>
                    <a:cubicBezTo>
                      <a:pt x="21289" y="27891"/>
                      <a:pt x="20036" y="28174"/>
                      <a:pt x="18594" y="28174"/>
                    </a:cubicBezTo>
                    <a:cubicBezTo>
                      <a:pt x="17151" y="28174"/>
                      <a:pt x="15907" y="27899"/>
                      <a:pt x="14860" y="27350"/>
                    </a:cubicBezTo>
                    <a:cubicBezTo>
                      <a:pt x="13813" y="26801"/>
                      <a:pt x="12946" y="26080"/>
                      <a:pt x="12258" y="25187"/>
                    </a:cubicBezTo>
                    <a:cubicBezTo>
                      <a:pt x="11571" y="24296"/>
                      <a:pt x="11056" y="23274"/>
                      <a:pt x="10713" y="22123"/>
                    </a:cubicBezTo>
                    <a:cubicBezTo>
                      <a:pt x="10370" y="20972"/>
                      <a:pt x="10199" y="19779"/>
                      <a:pt x="10199" y="18543"/>
                    </a:cubicBezTo>
                    <a:cubicBezTo>
                      <a:pt x="10197" y="17349"/>
                      <a:pt x="10362" y="16161"/>
                      <a:pt x="10687" y="15014"/>
                    </a:cubicBezTo>
                    <a:cubicBezTo>
                      <a:pt x="11013" y="13863"/>
                      <a:pt x="11519" y="12834"/>
                      <a:pt x="12207" y="11924"/>
                    </a:cubicBezTo>
                    <a:cubicBezTo>
                      <a:pt x="12894" y="11014"/>
                      <a:pt x="13761" y="10284"/>
                      <a:pt x="14808" y="9735"/>
                    </a:cubicBezTo>
                    <a:cubicBezTo>
                      <a:pt x="15855" y="9186"/>
                      <a:pt x="17099" y="8910"/>
                      <a:pt x="18542" y="8910"/>
                    </a:cubicBezTo>
                    <a:close/>
                    <a:moveTo>
                      <a:pt x="18697" y="1"/>
                    </a:moveTo>
                    <a:cubicBezTo>
                      <a:pt x="15984" y="1"/>
                      <a:pt x="13487" y="508"/>
                      <a:pt x="11203" y="1521"/>
                    </a:cubicBezTo>
                    <a:cubicBezTo>
                      <a:pt x="8920" y="2535"/>
                      <a:pt x="6946" y="3891"/>
                      <a:pt x="5279" y="5590"/>
                    </a:cubicBezTo>
                    <a:cubicBezTo>
                      <a:pt x="3615" y="7289"/>
                      <a:pt x="2319" y="9256"/>
                      <a:pt x="1391" y="11487"/>
                    </a:cubicBezTo>
                    <a:cubicBezTo>
                      <a:pt x="464" y="13720"/>
                      <a:pt x="0" y="16037"/>
                      <a:pt x="0" y="18440"/>
                    </a:cubicBezTo>
                    <a:cubicBezTo>
                      <a:pt x="1" y="20809"/>
                      <a:pt x="447" y="23110"/>
                      <a:pt x="1339" y="25343"/>
                    </a:cubicBezTo>
                    <a:cubicBezTo>
                      <a:pt x="2232" y="27574"/>
                      <a:pt x="3485" y="29558"/>
                      <a:pt x="5099" y="31291"/>
                    </a:cubicBezTo>
                    <a:cubicBezTo>
                      <a:pt x="6713" y="33025"/>
                      <a:pt x="8654" y="34424"/>
                      <a:pt x="10920" y="35489"/>
                    </a:cubicBezTo>
                    <a:cubicBezTo>
                      <a:pt x="13187" y="36553"/>
                      <a:pt x="15710" y="37086"/>
                      <a:pt x="18492" y="37086"/>
                    </a:cubicBezTo>
                    <a:cubicBezTo>
                      <a:pt x="21204" y="37085"/>
                      <a:pt x="23702" y="36570"/>
                      <a:pt x="25986" y="35541"/>
                    </a:cubicBezTo>
                    <a:cubicBezTo>
                      <a:pt x="28270" y="34510"/>
                      <a:pt x="30235" y="33145"/>
                      <a:pt x="31882" y="31446"/>
                    </a:cubicBezTo>
                    <a:cubicBezTo>
                      <a:pt x="33532" y="29745"/>
                      <a:pt x="34819" y="27788"/>
                      <a:pt x="35746" y="25574"/>
                    </a:cubicBezTo>
                    <a:cubicBezTo>
                      <a:pt x="36672" y="23359"/>
                      <a:pt x="37136" y="21050"/>
                      <a:pt x="37136" y="18646"/>
                    </a:cubicBezTo>
                    <a:cubicBezTo>
                      <a:pt x="37135" y="16312"/>
                      <a:pt x="36698" y="14029"/>
                      <a:pt x="35823" y="11796"/>
                    </a:cubicBezTo>
                    <a:cubicBezTo>
                      <a:pt x="34948" y="9564"/>
                      <a:pt x="33702" y="7572"/>
                      <a:pt x="32089" y="5821"/>
                    </a:cubicBezTo>
                    <a:cubicBezTo>
                      <a:pt x="30476" y="4070"/>
                      <a:pt x="28536" y="2662"/>
                      <a:pt x="26269" y="1597"/>
                    </a:cubicBezTo>
                    <a:cubicBezTo>
                      <a:pt x="24003" y="533"/>
                      <a:pt x="21478" y="1"/>
                      <a:pt x="18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2"/>
              <p:cNvSpPr/>
              <p:nvPr/>
            </p:nvSpPr>
            <p:spPr>
              <a:xfrm>
                <a:off x="2561011" y="3482125"/>
                <a:ext cx="876900" cy="927125"/>
              </a:xfrm>
              <a:custGeom>
                <a:rect b="b" l="l" r="r" t="t"/>
                <a:pathLst>
                  <a:path extrusionOk="0" h="37085" w="35076">
                    <a:moveTo>
                      <a:pt x="18749" y="0"/>
                    </a:moveTo>
                    <a:cubicBezTo>
                      <a:pt x="16104" y="0"/>
                      <a:pt x="13641" y="472"/>
                      <a:pt x="11357" y="1416"/>
                    </a:cubicBezTo>
                    <a:cubicBezTo>
                      <a:pt x="9074" y="2362"/>
                      <a:pt x="7090" y="3649"/>
                      <a:pt x="5409" y="5279"/>
                    </a:cubicBezTo>
                    <a:cubicBezTo>
                      <a:pt x="3726" y="6911"/>
                      <a:pt x="2404" y="8834"/>
                      <a:pt x="1442" y="11048"/>
                    </a:cubicBezTo>
                    <a:cubicBezTo>
                      <a:pt x="481" y="13263"/>
                      <a:pt x="0" y="15658"/>
                      <a:pt x="0" y="18234"/>
                    </a:cubicBezTo>
                    <a:cubicBezTo>
                      <a:pt x="0" y="21220"/>
                      <a:pt x="480" y="23882"/>
                      <a:pt x="1442" y="26217"/>
                    </a:cubicBezTo>
                    <a:cubicBezTo>
                      <a:pt x="2404" y="28553"/>
                      <a:pt x="3691" y="30527"/>
                      <a:pt x="5306" y="32140"/>
                    </a:cubicBezTo>
                    <a:cubicBezTo>
                      <a:pt x="6918" y="33755"/>
                      <a:pt x="8807" y="34982"/>
                      <a:pt x="10971" y="35823"/>
                    </a:cubicBezTo>
                    <a:cubicBezTo>
                      <a:pt x="13136" y="36664"/>
                      <a:pt x="15401" y="37084"/>
                      <a:pt x="17769" y="37084"/>
                    </a:cubicBezTo>
                    <a:cubicBezTo>
                      <a:pt x="17771" y="37084"/>
                      <a:pt x="17773" y="37084"/>
                      <a:pt x="17775" y="37084"/>
                    </a:cubicBezTo>
                    <a:cubicBezTo>
                      <a:pt x="21171" y="37084"/>
                      <a:pt x="24174" y="35985"/>
                      <a:pt x="26784" y="33789"/>
                    </a:cubicBezTo>
                    <a:lnTo>
                      <a:pt x="26784" y="33789"/>
                    </a:lnTo>
                    <a:lnTo>
                      <a:pt x="26783" y="36827"/>
                    </a:lnTo>
                    <a:lnTo>
                      <a:pt x="35076" y="36827"/>
                    </a:lnTo>
                    <a:lnTo>
                      <a:pt x="35076" y="17357"/>
                    </a:lnTo>
                    <a:lnTo>
                      <a:pt x="20036" y="17357"/>
                    </a:lnTo>
                    <a:lnTo>
                      <a:pt x="20036" y="24569"/>
                    </a:lnTo>
                    <a:lnTo>
                      <a:pt x="26372" y="24569"/>
                    </a:lnTo>
                    <a:cubicBezTo>
                      <a:pt x="24140" y="26972"/>
                      <a:pt x="21564" y="28173"/>
                      <a:pt x="18646" y="28173"/>
                    </a:cubicBezTo>
                    <a:cubicBezTo>
                      <a:pt x="17376" y="28173"/>
                      <a:pt x="16225" y="27941"/>
                      <a:pt x="15195" y="27478"/>
                    </a:cubicBezTo>
                    <a:cubicBezTo>
                      <a:pt x="14165" y="27015"/>
                      <a:pt x="13281" y="26363"/>
                      <a:pt x="12543" y="25522"/>
                    </a:cubicBezTo>
                    <a:cubicBezTo>
                      <a:pt x="11805" y="24680"/>
                      <a:pt x="11229" y="23676"/>
                      <a:pt x="10817" y="22508"/>
                    </a:cubicBezTo>
                    <a:cubicBezTo>
                      <a:pt x="10405" y="21341"/>
                      <a:pt x="10199" y="20036"/>
                      <a:pt x="10199" y="18594"/>
                    </a:cubicBezTo>
                    <a:cubicBezTo>
                      <a:pt x="10199" y="17185"/>
                      <a:pt x="10405" y="15889"/>
                      <a:pt x="10817" y="14705"/>
                    </a:cubicBezTo>
                    <a:cubicBezTo>
                      <a:pt x="11229" y="13520"/>
                      <a:pt x="11797" y="12497"/>
                      <a:pt x="12517" y="11640"/>
                    </a:cubicBezTo>
                    <a:cubicBezTo>
                      <a:pt x="13237" y="10782"/>
                      <a:pt x="14095" y="10113"/>
                      <a:pt x="15092" y="9632"/>
                    </a:cubicBezTo>
                    <a:cubicBezTo>
                      <a:pt x="16087" y="9151"/>
                      <a:pt x="17185" y="8911"/>
                      <a:pt x="18388" y="8911"/>
                    </a:cubicBezTo>
                    <a:cubicBezTo>
                      <a:pt x="20002" y="8911"/>
                      <a:pt x="21530" y="9349"/>
                      <a:pt x="22973" y="10224"/>
                    </a:cubicBezTo>
                    <a:cubicBezTo>
                      <a:pt x="24415" y="11099"/>
                      <a:pt x="25496" y="12259"/>
                      <a:pt x="26217" y="13701"/>
                    </a:cubicBezTo>
                    <a:lnTo>
                      <a:pt x="33687" y="7984"/>
                    </a:lnTo>
                    <a:cubicBezTo>
                      <a:pt x="33033" y="6748"/>
                      <a:pt x="32192" y="5640"/>
                      <a:pt x="31162" y="4662"/>
                    </a:cubicBezTo>
                    <a:cubicBezTo>
                      <a:pt x="30132" y="3683"/>
                      <a:pt x="28974" y="2842"/>
                      <a:pt x="27687" y="2138"/>
                    </a:cubicBezTo>
                    <a:cubicBezTo>
                      <a:pt x="26398" y="1433"/>
                      <a:pt x="24998" y="901"/>
                      <a:pt x="23487" y="540"/>
                    </a:cubicBezTo>
                    <a:cubicBezTo>
                      <a:pt x="21975" y="180"/>
                      <a:pt x="20396" y="0"/>
                      <a:pt x="18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2"/>
              <p:cNvSpPr/>
              <p:nvPr/>
            </p:nvSpPr>
            <p:spPr>
              <a:xfrm>
                <a:off x="3858961" y="3483425"/>
                <a:ext cx="928425" cy="927125"/>
              </a:xfrm>
              <a:custGeom>
                <a:rect b="b" l="l" r="r" t="t"/>
                <a:pathLst>
                  <a:path extrusionOk="0" h="37085" w="37137">
                    <a:moveTo>
                      <a:pt x="18542" y="8909"/>
                    </a:moveTo>
                    <a:cubicBezTo>
                      <a:pt x="19949" y="8909"/>
                      <a:pt x="21178" y="9175"/>
                      <a:pt x="22225" y="9708"/>
                    </a:cubicBezTo>
                    <a:cubicBezTo>
                      <a:pt x="23272" y="10240"/>
                      <a:pt x="24148" y="10943"/>
                      <a:pt x="24851" y="11819"/>
                    </a:cubicBezTo>
                    <a:cubicBezTo>
                      <a:pt x="25557" y="12694"/>
                      <a:pt x="26081" y="13708"/>
                      <a:pt x="26424" y="14858"/>
                    </a:cubicBezTo>
                    <a:cubicBezTo>
                      <a:pt x="26767" y="16009"/>
                      <a:pt x="26938" y="17202"/>
                      <a:pt x="26938" y="18439"/>
                    </a:cubicBezTo>
                    <a:cubicBezTo>
                      <a:pt x="26938" y="19640"/>
                      <a:pt x="26774" y="20835"/>
                      <a:pt x="26449" y="21992"/>
                    </a:cubicBezTo>
                    <a:cubicBezTo>
                      <a:pt x="26123" y="23161"/>
                      <a:pt x="25625" y="24199"/>
                      <a:pt x="24956" y="25109"/>
                    </a:cubicBezTo>
                    <a:cubicBezTo>
                      <a:pt x="24285" y="26018"/>
                      <a:pt x="23418" y="26756"/>
                      <a:pt x="22354" y="27323"/>
                    </a:cubicBezTo>
                    <a:cubicBezTo>
                      <a:pt x="21290" y="27889"/>
                      <a:pt x="20037" y="28174"/>
                      <a:pt x="18594" y="28174"/>
                    </a:cubicBezTo>
                    <a:cubicBezTo>
                      <a:pt x="17152" y="28172"/>
                      <a:pt x="15908" y="27897"/>
                      <a:pt x="14861" y="27349"/>
                    </a:cubicBezTo>
                    <a:cubicBezTo>
                      <a:pt x="13814" y="26800"/>
                      <a:pt x="12946" y="26079"/>
                      <a:pt x="12259" y="25186"/>
                    </a:cubicBezTo>
                    <a:cubicBezTo>
                      <a:pt x="11571" y="24294"/>
                      <a:pt x="11056" y="23273"/>
                      <a:pt x="10714" y="22123"/>
                    </a:cubicBezTo>
                    <a:cubicBezTo>
                      <a:pt x="10371" y="20971"/>
                      <a:pt x="10199" y="19778"/>
                      <a:pt x="10199" y="18542"/>
                    </a:cubicBezTo>
                    <a:lnTo>
                      <a:pt x="10200" y="18542"/>
                    </a:lnTo>
                    <a:cubicBezTo>
                      <a:pt x="10198" y="17348"/>
                      <a:pt x="10362" y="16161"/>
                      <a:pt x="10688" y="15013"/>
                    </a:cubicBezTo>
                    <a:cubicBezTo>
                      <a:pt x="11014" y="13863"/>
                      <a:pt x="11520" y="12833"/>
                      <a:pt x="12208" y="11922"/>
                    </a:cubicBezTo>
                    <a:cubicBezTo>
                      <a:pt x="12894" y="11012"/>
                      <a:pt x="13761" y="10283"/>
                      <a:pt x="14809" y="9734"/>
                    </a:cubicBezTo>
                    <a:cubicBezTo>
                      <a:pt x="15856" y="9184"/>
                      <a:pt x="17100" y="8909"/>
                      <a:pt x="18542" y="8909"/>
                    </a:cubicBezTo>
                    <a:close/>
                    <a:moveTo>
                      <a:pt x="18688" y="0"/>
                    </a:moveTo>
                    <a:cubicBezTo>
                      <a:pt x="15979" y="0"/>
                      <a:pt x="13485" y="506"/>
                      <a:pt x="11204" y="1520"/>
                    </a:cubicBezTo>
                    <a:cubicBezTo>
                      <a:pt x="8921" y="2533"/>
                      <a:pt x="6946" y="3889"/>
                      <a:pt x="5280" y="5588"/>
                    </a:cubicBezTo>
                    <a:cubicBezTo>
                      <a:pt x="3616" y="7288"/>
                      <a:pt x="2319" y="9254"/>
                      <a:pt x="1392" y="11485"/>
                    </a:cubicBezTo>
                    <a:cubicBezTo>
                      <a:pt x="464" y="13718"/>
                      <a:pt x="1" y="16035"/>
                      <a:pt x="1" y="18439"/>
                    </a:cubicBezTo>
                    <a:cubicBezTo>
                      <a:pt x="1" y="20807"/>
                      <a:pt x="447" y="23107"/>
                      <a:pt x="1340" y="25341"/>
                    </a:cubicBezTo>
                    <a:cubicBezTo>
                      <a:pt x="2232" y="27574"/>
                      <a:pt x="3486" y="29557"/>
                      <a:pt x="5100" y="31290"/>
                    </a:cubicBezTo>
                    <a:cubicBezTo>
                      <a:pt x="6714" y="33025"/>
                      <a:pt x="8655" y="34424"/>
                      <a:pt x="10921" y="35488"/>
                    </a:cubicBezTo>
                    <a:cubicBezTo>
                      <a:pt x="13186" y="36552"/>
                      <a:pt x="15710" y="37084"/>
                      <a:pt x="18491" y="37084"/>
                    </a:cubicBezTo>
                    <a:cubicBezTo>
                      <a:pt x="21204" y="37084"/>
                      <a:pt x="23702" y="36569"/>
                      <a:pt x="25987" y="35539"/>
                    </a:cubicBezTo>
                    <a:cubicBezTo>
                      <a:pt x="28270" y="34509"/>
                      <a:pt x="30236" y="33145"/>
                      <a:pt x="31883" y="31444"/>
                    </a:cubicBezTo>
                    <a:cubicBezTo>
                      <a:pt x="33532" y="29745"/>
                      <a:pt x="34819" y="27787"/>
                      <a:pt x="35747" y="25572"/>
                    </a:cubicBezTo>
                    <a:cubicBezTo>
                      <a:pt x="36673" y="23358"/>
                      <a:pt x="37137" y="21048"/>
                      <a:pt x="37137" y="18645"/>
                    </a:cubicBezTo>
                    <a:cubicBezTo>
                      <a:pt x="37136" y="16310"/>
                      <a:pt x="36699" y="14027"/>
                      <a:pt x="35824" y="11796"/>
                    </a:cubicBezTo>
                    <a:cubicBezTo>
                      <a:pt x="34949" y="9563"/>
                      <a:pt x="33703" y="7571"/>
                      <a:pt x="32090" y="5820"/>
                    </a:cubicBezTo>
                    <a:cubicBezTo>
                      <a:pt x="30476" y="4069"/>
                      <a:pt x="28536" y="2661"/>
                      <a:pt x="26269" y="1597"/>
                    </a:cubicBezTo>
                    <a:cubicBezTo>
                      <a:pt x="24002" y="532"/>
                      <a:pt x="21478" y="0"/>
                      <a:pt x="18697" y="0"/>
                    </a:cubicBezTo>
                    <a:cubicBezTo>
                      <a:pt x="18694" y="0"/>
                      <a:pt x="18691" y="0"/>
                      <a:pt x="18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2"/>
              <p:cNvSpPr/>
              <p:nvPr/>
            </p:nvSpPr>
            <p:spPr>
              <a:xfrm>
                <a:off x="2688125" y="1159000"/>
                <a:ext cx="229325" cy="239450"/>
              </a:xfrm>
              <a:custGeom>
                <a:rect b="b" l="l" r="r" t="t"/>
                <a:pathLst>
                  <a:path extrusionOk="0" h="9578" w="9173">
                    <a:moveTo>
                      <a:pt x="0" y="1"/>
                    </a:moveTo>
                    <a:lnTo>
                      <a:pt x="3249" y="6381"/>
                    </a:lnTo>
                    <a:lnTo>
                      <a:pt x="3249" y="9577"/>
                    </a:lnTo>
                    <a:lnTo>
                      <a:pt x="5867" y="9577"/>
                    </a:lnTo>
                    <a:lnTo>
                      <a:pt x="5867" y="6407"/>
                    </a:lnTo>
                    <a:lnTo>
                      <a:pt x="9172" y="1"/>
                    </a:lnTo>
                    <a:lnTo>
                      <a:pt x="6312" y="1"/>
                    </a:lnTo>
                    <a:lnTo>
                      <a:pt x="4558" y="4141"/>
                    </a:lnTo>
                    <a:lnTo>
                      <a:pt x="28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2"/>
              <p:cNvSpPr/>
              <p:nvPr/>
            </p:nvSpPr>
            <p:spPr>
              <a:xfrm>
                <a:off x="3200025" y="1157650"/>
                <a:ext cx="243200" cy="242825"/>
              </a:xfrm>
              <a:custGeom>
                <a:rect b="b" l="l" r="r" t="t"/>
                <a:pathLst>
                  <a:path extrusionOk="0" h="9713" w="9728">
                    <a:moveTo>
                      <a:pt x="4857" y="2334"/>
                    </a:moveTo>
                    <a:cubicBezTo>
                      <a:pt x="5226" y="2335"/>
                      <a:pt x="5547" y="2404"/>
                      <a:pt x="5823" y="2543"/>
                    </a:cubicBezTo>
                    <a:cubicBezTo>
                      <a:pt x="6089" y="2677"/>
                      <a:pt x="6323" y="2865"/>
                      <a:pt x="6510" y="3096"/>
                    </a:cubicBezTo>
                    <a:cubicBezTo>
                      <a:pt x="6698" y="3332"/>
                      <a:pt x="6837" y="3602"/>
                      <a:pt x="6922" y="3892"/>
                    </a:cubicBezTo>
                    <a:cubicBezTo>
                      <a:pt x="7011" y="4196"/>
                      <a:pt x="7057" y="4512"/>
                      <a:pt x="7057" y="4830"/>
                    </a:cubicBezTo>
                    <a:cubicBezTo>
                      <a:pt x="7057" y="5145"/>
                      <a:pt x="7012" y="5457"/>
                      <a:pt x="6927" y="5761"/>
                    </a:cubicBezTo>
                    <a:cubicBezTo>
                      <a:pt x="6843" y="6068"/>
                      <a:pt x="6712" y="6338"/>
                      <a:pt x="6537" y="6577"/>
                    </a:cubicBezTo>
                    <a:cubicBezTo>
                      <a:pt x="6361" y="6815"/>
                      <a:pt x="6135" y="7008"/>
                      <a:pt x="5855" y="7157"/>
                    </a:cubicBezTo>
                    <a:cubicBezTo>
                      <a:pt x="5576" y="7305"/>
                      <a:pt x="5250" y="7380"/>
                      <a:pt x="4872" y="7380"/>
                    </a:cubicBezTo>
                    <a:cubicBezTo>
                      <a:pt x="4492" y="7380"/>
                      <a:pt x="4167" y="7307"/>
                      <a:pt x="3892" y="7163"/>
                    </a:cubicBezTo>
                    <a:cubicBezTo>
                      <a:pt x="3617" y="7020"/>
                      <a:pt x="3391" y="6831"/>
                      <a:pt x="3212" y="6596"/>
                    </a:cubicBezTo>
                    <a:cubicBezTo>
                      <a:pt x="3027" y="6356"/>
                      <a:pt x="2890" y="6084"/>
                      <a:pt x="2807" y="5794"/>
                    </a:cubicBezTo>
                    <a:cubicBezTo>
                      <a:pt x="2716" y="5490"/>
                      <a:pt x="2671" y="5174"/>
                      <a:pt x="2672" y="4856"/>
                    </a:cubicBezTo>
                    <a:cubicBezTo>
                      <a:pt x="2672" y="4544"/>
                      <a:pt x="2715" y="4234"/>
                      <a:pt x="2800" y="3932"/>
                    </a:cubicBezTo>
                    <a:cubicBezTo>
                      <a:pt x="2881" y="3640"/>
                      <a:pt x="3016" y="3366"/>
                      <a:pt x="3197" y="3123"/>
                    </a:cubicBezTo>
                    <a:cubicBezTo>
                      <a:pt x="3380" y="2884"/>
                      <a:pt x="3612" y="2687"/>
                      <a:pt x="3879" y="2550"/>
                    </a:cubicBezTo>
                    <a:cubicBezTo>
                      <a:pt x="4154" y="2406"/>
                      <a:pt x="4479" y="2334"/>
                      <a:pt x="4857" y="2334"/>
                    </a:cubicBezTo>
                    <a:close/>
                    <a:moveTo>
                      <a:pt x="4897" y="1"/>
                    </a:moveTo>
                    <a:cubicBezTo>
                      <a:pt x="4186" y="1"/>
                      <a:pt x="3531" y="133"/>
                      <a:pt x="2935" y="398"/>
                    </a:cubicBezTo>
                    <a:cubicBezTo>
                      <a:pt x="2337" y="664"/>
                      <a:pt x="1819" y="1020"/>
                      <a:pt x="1384" y="1464"/>
                    </a:cubicBezTo>
                    <a:cubicBezTo>
                      <a:pt x="948" y="1909"/>
                      <a:pt x="601" y="2433"/>
                      <a:pt x="365" y="3009"/>
                    </a:cubicBezTo>
                    <a:cubicBezTo>
                      <a:pt x="124" y="3586"/>
                      <a:pt x="0" y="4205"/>
                      <a:pt x="1" y="4830"/>
                    </a:cubicBezTo>
                    <a:cubicBezTo>
                      <a:pt x="0" y="5449"/>
                      <a:pt x="119" y="6063"/>
                      <a:pt x="352" y="6637"/>
                    </a:cubicBezTo>
                    <a:cubicBezTo>
                      <a:pt x="580" y="7213"/>
                      <a:pt x="914" y="7742"/>
                      <a:pt x="1336" y="8196"/>
                    </a:cubicBezTo>
                    <a:cubicBezTo>
                      <a:pt x="1758" y="8650"/>
                      <a:pt x="2267" y="9017"/>
                      <a:pt x="2860" y="9295"/>
                    </a:cubicBezTo>
                    <a:cubicBezTo>
                      <a:pt x="3454" y="9574"/>
                      <a:pt x="4115" y="9713"/>
                      <a:pt x="4844" y="9713"/>
                    </a:cubicBezTo>
                    <a:cubicBezTo>
                      <a:pt x="5553" y="9713"/>
                      <a:pt x="6207" y="9577"/>
                      <a:pt x="6805" y="9308"/>
                    </a:cubicBezTo>
                    <a:cubicBezTo>
                      <a:pt x="7404" y="9038"/>
                      <a:pt x="7919" y="8682"/>
                      <a:pt x="8351" y="8235"/>
                    </a:cubicBezTo>
                    <a:cubicBezTo>
                      <a:pt x="8782" y="7792"/>
                      <a:pt x="9125" y="7270"/>
                      <a:pt x="9361" y="6698"/>
                    </a:cubicBezTo>
                    <a:cubicBezTo>
                      <a:pt x="9603" y="6124"/>
                      <a:pt x="9727" y="5507"/>
                      <a:pt x="9726" y="4883"/>
                    </a:cubicBezTo>
                    <a:cubicBezTo>
                      <a:pt x="9725" y="4270"/>
                      <a:pt x="9608" y="3661"/>
                      <a:pt x="9382" y="3089"/>
                    </a:cubicBezTo>
                    <a:cubicBezTo>
                      <a:pt x="9157" y="2512"/>
                      <a:pt x="8826" y="1981"/>
                      <a:pt x="8405" y="1524"/>
                    </a:cubicBezTo>
                    <a:cubicBezTo>
                      <a:pt x="7981" y="1066"/>
                      <a:pt x="7473" y="697"/>
                      <a:pt x="6880" y="418"/>
                    </a:cubicBezTo>
                    <a:cubicBezTo>
                      <a:pt x="6288" y="140"/>
                      <a:pt x="5627" y="1"/>
                      <a:pt x="4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2"/>
              <p:cNvSpPr/>
              <p:nvPr/>
            </p:nvSpPr>
            <p:spPr>
              <a:xfrm>
                <a:off x="3761200" y="1159000"/>
                <a:ext cx="216200" cy="241500"/>
              </a:xfrm>
              <a:custGeom>
                <a:rect b="b" l="l" r="r" t="t"/>
                <a:pathLst>
                  <a:path extrusionOk="0" h="9660" w="8648">
                    <a:moveTo>
                      <a:pt x="0" y="1"/>
                    </a:moveTo>
                    <a:lnTo>
                      <a:pt x="0" y="4926"/>
                    </a:lnTo>
                    <a:cubicBezTo>
                      <a:pt x="0" y="5564"/>
                      <a:pt x="82" y="6169"/>
                      <a:pt x="244" y="6739"/>
                    </a:cubicBezTo>
                    <a:cubicBezTo>
                      <a:pt x="406" y="7310"/>
                      <a:pt x="663" y="7811"/>
                      <a:pt x="1012" y="8243"/>
                    </a:cubicBezTo>
                    <a:cubicBezTo>
                      <a:pt x="1363" y="8675"/>
                      <a:pt x="1810" y="9019"/>
                      <a:pt x="2355" y="9275"/>
                    </a:cubicBezTo>
                    <a:cubicBezTo>
                      <a:pt x="2900" y="9532"/>
                      <a:pt x="3554" y="9660"/>
                      <a:pt x="4318" y="9660"/>
                    </a:cubicBezTo>
                    <a:cubicBezTo>
                      <a:pt x="5055" y="9660"/>
                      <a:pt x="5696" y="9539"/>
                      <a:pt x="6239" y="9295"/>
                    </a:cubicBezTo>
                    <a:cubicBezTo>
                      <a:pt x="6784" y="9052"/>
                      <a:pt x="7235" y="8720"/>
                      <a:pt x="7595" y="8297"/>
                    </a:cubicBezTo>
                    <a:cubicBezTo>
                      <a:pt x="7955" y="7875"/>
                      <a:pt x="8220" y="7373"/>
                      <a:pt x="8391" y="6794"/>
                    </a:cubicBezTo>
                    <a:cubicBezTo>
                      <a:pt x="8562" y="6213"/>
                      <a:pt x="8647" y="5590"/>
                      <a:pt x="8647" y="4926"/>
                    </a:cubicBezTo>
                    <a:lnTo>
                      <a:pt x="8647" y="1"/>
                    </a:lnTo>
                    <a:lnTo>
                      <a:pt x="6017" y="1"/>
                    </a:lnTo>
                    <a:lnTo>
                      <a:pt x="6017" y="4924"/>
                    </a:lnTo>
                    <a:cubicBezTo>
                      <a:pt x="6018" y="5228"/>
                      <a:pt x="5987" y="5531"/>
                      <a:pt x="5923" y="5828"/>
                    </a:cubicBezTo>
                    <a:cubicBezTo>
                      <a:pt x="5860" y="6115"/>
                      <a:pt x="5760" y="6370"/>
                      <a:pt x="5626" y="6590"/>
                    </a:cubicBezTo>
                    <a:cubicBezTo>
                      <a:pt x="5494" y="6807"/>
                      <a:pt x="5314" y="6989"/>
                      <a:pt x="5099" y="7123"/>
                    </a:cubicBezTo>
                    <a:cubicBezTo>
                      <a:pt x="4883" y="7258"/>
                      <a:pt x="4623" y="7326"/>
                      <a:pt x="4317" y="7326"/>
                    </a:cubicBezTo>
                    <a:cubicBezTo>
                      <a:pt x="4010" y="7326"/>
                      <a:pt x="3752" y="7260"/>
                      <a:pt x="3543" y="7130"/>
                    </a:cubicBezTo>
                    <a:cubicBezTo>
                      <a:pt x="3330" y="6998"/>
                      <a:pt x="3152" y="6818"/>
                      <a:pt x="3023" y="6604"/>
                    </a:cubicBezTo>
                    <a:cubicBezTo>
                      <a:pt x="2888" y="6384"/>
                      <a:pt x="2787" y="6128"/>
                      <a:pt x="2726" y="5836"/>
                    </a:cubicBezTo>
                    <a:cubicBezTo>
                      <a:pt x="2662" y="5536"/>
                      <a:pt x="2630" y="5231"/>
                      <a:pt x="2630" y="4926"/>
                    </a:cubicBezTo>
                    <a:lnTo>
                      <a:pt x="2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2"/>
              <p:cNvSpPr/>
              <p:nvPr/>
            </p:nvSpPr>
            <p:spPr>
              <a:xfrm>
                <a:off x="4308525" y="1159000"/>
                <a:ext cx="206775" cy="239475"/>
              </a:xfrm>
              <a:custGeom>
                <a:rect b="b" l="l" r="r" t="t"/>
                <a:pathLst>
                  <a:path extrusionOk="0" h="9579" w="8271">
                    <a:moveTo>
                      <a:pt x="4223" y="2295"/>
                    </a:moveTo>
                    <a:cubicBezTo>
                      <a:pt x="4384" y="2295"/>
                      <a:pt x="4546" y="2382"/>
                      <a:pt x="4708" y="2557"/>
                    </a:cubicBezTo>
                    <a:cubicBezTo>
                      <a:pt x="4871" y="2733"/>
                      <a:pt x="4953" y="2987"/>
                      <a:pt x="4953" y="3319"/>
                    </a:cubicBezTo>
                    <a:cubicBezTo>
                      <a:pt x="4951" y="3643"/>
                      <a:pt x="4881" y="3894"/>
                      <a:pt x="4742" y="4074"/>
                    </a:cubicBezTo>
                    <a:cubicBezTo>
                      <a:pt x="4603" y="4254"/>
                      <a:pt x="4452" y="4345"/>
                      <a:pt x="4290" y="4345"/>
                    </a:cubicBezTo>
                    <a:lnTo>
                      <a:pt x="2631" y="4345"/>
                    </a:lnTo>
                    <a:lnTo>
                      <a:pt x="2631" y="2295"/>
                    </a:lnTo>
                    <a:close/>
                    <a:moveTo>
                      <a:pt x="1" y="1"/>
                    </a:moveTo>
                    <a:lnTo>
                      <a:pt x="1" y="9578"/>
                    </a:lnTo>
                    <a:lnTo>
                      <a:pt x="2631" y="9578"/>
                    </a:lnTo>
                    <a:lnTo>
                      <a:pt x="2631" y="6637"/>
                    </a:lnTo>
                    <a:lnTo>
                      <a:pt x="3617" y="6637"/>
                    </a:lnTo>
                    <a:lnTo>
                      <a:pt x="5302" y="9578"/>
                    </a:lnTo>
                    <a:lnTo>
                      <a:pt x="8271" y="9578"/>
                    </a:lnTo>
                    <a:lnTo>
                      <a:pt x="6246" y="6058"/>
                    </a:lnTo>
                    <a:cubicBezTo>
                      <a:pt x="6679" y="5751"/>
                      <a:pt x="7016" y="5358"/>
                      <a:pt x="7259" y="4877"/>
                    </a:cubicBezTo>
                    <a:cubicBezTo>
                      <a:pt x="7501" y="4396"/>
                      <a:pt x="7622" y="3877"/>
                      <a:pt x="7622" y="3319"/>
                    </a:cubicBezTo>
                    <a:cubicBezTo>
                      <a:pt x="7622" y="2914"/>
                      <a:pt x="7542" y="2512"/>
                      <a:pt x="7380" y="2111"/>
                    </a:cubicBezTo>
                    <a:cubicBezTo>
                      <a:pt x="7222" y="1719"/>
                      <a:pt x="6996" y="1358"/>
                      <a:pt x="6712" y="1046"/>
                    </a:cubicBezTo>
                    <a:cubicBezTo>
                      <a:pt x="6429" y="736"/>
                      <a:pt x="6089" y="483"/>
                      <a:pt x="5693" y="291"/>
                    </a:cubicBezTo>
                    <a:cubicBezTo>
                      <a:pt x="5297" y="97"/>
                      <a:pt x="4865" y="1"/>
                      <a:pt x="4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2"/>
              <p:cNvSpPr/>
              <p:nvPr/>
            </p:nvSpPr>
            <p:spPr>
              <a:xfrm>
                <a:off x="5268025" y="2778925"/>
                <a:ext cx="61375" cy="1937650"/>
              </a:xfrm>
              <a:custGeom>
                <a:rect b="b" l="l" r="r" t="t"/>
                <a:pathLst>
                  <a:path extrusionOk="0" h="77506" w="2455">
                    <a:moveTo>
                      <a:pt x="1" y="0"/>
                    </a:moveTo>
                    <a:lnTo>
                      <a:pt x="1" y="77506"/>
                    </a:lnTo>
                    <a:lnTo>
                      <a:pt x="2454" y="77506"/>
                    </a:lnTo>
                    <a:lnTo>
                      <a:pt x="2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2"/>
              <p:cNvSpPr/>
              <p:nvPr/>
            </p:nvSpPr>
            <p:spPr>
              <a:xfrm>
                <a:off x="1982525" y="1430775"/>
                <a:ext cx="61350" cy="1573050"/>
              </a:xfrm>
              <a:custGeom>
                <a:rect b="b" l="l" r="r" t="t"/>
                <a:pathLst>
                  <a:path extrusionOk="0" h="62922" w="2454">
                    <a:moveTo>
                      <a:pt x="0" y="0"/>
                    </a:moveTo>
                    <a:lnTo>
                      <a:pt x="0" y="62922"/>
                    </a:lnTo>
                    <a:lnTo>
                      <a:pt x="2453" y="62922"/>
                    </a:lnTo>
                    <a:lnTo>
                      <a:pt x="2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2"/>
              <p:cNvSpPr/>
              <p:nvPr/>
            </p:nvSpPr>
            <p:spPr>
              <a:xfrm>
                <a:off x="1882200" y="3263125"/>
                <a:ext cx="236575" cy="236525"/>
              </a:xfrm>
              <a:custGeom>
                <a:rect b="b" l="l" r="r" t="t"/>
                <a:pathLst>
                  <a:path extrusionOk="0" h="9461" w="9463">
                    <a:moveTo>
                      <a:pt x="4732" y="2452"/>
                    </a:moveTo>
                    <a:cubicBezTo>
                      <a:pt x="5987" y="2452"/>
                      <a:pt x="7010" y="3475"/>
                      <a:pt x="7010" y="4730"/>
                    </a:cubicBezTo>
                    <a:cubicBezTo>
                      <a:pt x="7010" y="5987"/>
                      <a:pt x="5989" y="7009"/>
                      <a:pt x="4732" y="7009"/>
                    </a:cubicBezTo>
                    <a:cubicBezTo>
                      <a:pt x="3475" y="7009"/>
                      <a:pt x="2453" y="5988"/>
                      <a:pt x="2453" y="4730"/>
                    </a:cubicBezTo>
                    <a:cubicBezTo>
                      <a:pt x="2453" y="3473"/>
                      <a:pt x="3475" y="2452"/>
                      <a:pt x="4732" y="2452"/>
                    </a:cubicBezTo>
                    <a:close/>
                    <a:moveTo>
                      <a:pt x="4732" y="0"/>
                    </a:moveTo>
                    <a:cubicBezTo>
                      <a:pt x="2124" y="0"/>
                      <a:pt x="1" y="2122"/>
                      <a:pt x="1" y="4730"/>
                    </a:cubicBezTo>
                    <a:cubicBezTo>
                      <a:pt x="1" y="7338"/>
                      <a:pt x="2124" y="9461"/>
                      <a:pt x="4732" y="9461"/>
                    </a:cubicBezTo>
                    <a:cubicBezTo>
                      <a:pt x="7341" y="9461"/>
                      <a:pt x="9463" y="7338"/>
                      <a:pt x="9463" y="4730"/>
                    </a:cubicBezTo>
                    <a:cubicBezTo>
                      <a:pt x="9463" y="2123"/>
                      <a:pt x="7339"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2"/>
              <p:cNvSpPr/>
              <p:nvPr/>
            </p:nvSpPr>
            <p:spPr>
              <a:xfrm>
                <a:off x="5180450" y="2322125"/>
                <a:ext cx="236575" cy="236575"/>
              </a:xfrm>
              <a:custGeom>
                <a:rect b="b" l="l" r="r" t="t"/>
                <a:pathLst>
                  <a:path extrusionOk="0" h="9463" w="9463">
                    <a:moveTo>
                      <a:pt x="4731" y="2452"/>
                    </a:moveTo>
                    <a:cubicBezTo>
                      <a:pt x="5987" y="2452"/>
                      <a:pt x="7009" y="3475"/>
                      <a:pt x="7009" y="4731"/>
                    </a:cubicBezTo>
                    <a:cubicBezTo>
                      <a:pt x="7009" y="5988"/>
                      <a:pt x="5988" y="7010"/>
                      <a:pt x="4731" y="7010"/>
                    </a:cubicBezTo>
                    <a:cubicBezTo>
                      <a:pt x="3474" y="7010"/>
                      <a:pt x="2452" y="5988"/>
                      <a:pt x="2452" y="4731"/>
                    </a:cubicBezTo>
                    <a:cubicBezTo>
                      <a:pt x="2452" y="3475"/>
                      <a:pt x="3474" y="2454"/>
                      <a:pt x="4731" y="2454"/>
                    </a:cubicBezTo>
                    <a:lnTo>
                      <a:pt x="4731" y="2452"/>
                    </a:lnTo>
                    <a:close/>
                    <a:moveTo>
                      <a:pt x="4731" y="0"/>
                    </a:moveTo>
                    <a:cubicBezTo>
                      <a:pt x="2123" y="0"/>
                      <a:pt x="0" y="2123"/>
                      <a:pt x="0" y="4731"/>
                    </a:cubicBezTo>
                    <a:cubicBezTo>
                      <a:pt x="0" y="7340"/>
                      <a:pt x="2123" y="9462"/>
                      <a:pt x="4731" y="9462"/>
                    </a:cubicBezTo>
                    <a:cubicBezTo>
                      <a:pt x="7340" y="9462"/>
                      <a:pt x="9462" y="7339"/>
                      <a:pt x="9462" y="4731"/>
                    </a:cubicBezTo>
                    <a:cubicBezTo>
                      <a:pt x="9462" y="2123"/>
                      <a:pt x="7338" y="0"/>
                      <a:pt x="4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22"/>
            <p:cNvSpPr/>
            <p:nvPr/>
          </p:nvSpPr>
          <p:spPr>
            <a:xfrm>
              <a:off x="956925" y="1380150"/>
              <a:ext cx="3615092" cy="2964328"/>
            </a:xfrm>
            <a:custGeom>
              <a:rect b="b" l="l" r="r" t="t"/>
              <a:pathLst>
                <a:path extrusionOk="0" h="27968" w="36553">
                  <a:moveTo>
                    <a:pt x="0" y="0"/>
                  </a:moveTo>
                  <a:lnTo>
                    <a:pt x="0" y="27968"/>
                  </a:lnTo>
                  <a:lnTo>
                    <a:pt x="36553" y="27968"/>
                  </a:lnTo>
                  <a:lnTo>
                    <a:pt x="36553" y="0"/>
                  </a:lnTo>
                  <a:close/>
                </a:path>
              </a:pathLst>
            </a:cu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2"/>
            <p:cNvSpPr/>
            <p:nvPr/>
          </p:nvSpPr>
          <p:spPr>
            <a:xfrm>
              <a:off x="956924" y="1381176"/>
              <a:ext cx="3615092" cy="183518"/>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2"/>
            <p:cNvSpPr/>
            <p:nvPr/>
          </p:nvSpPr>
          <p:spPr>
            <a:xfrm>
              <a:off x="4335560" y="1402611"/>
              <a:ext cx="190424" cy="140615"/>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2"/>
            <p:cNvSpPr/>
            <p:nvPr/>
          </p:nvSpPr>
          <p:spPr>
            <a:xfrm>
              <a:off x="2544424" y="1423060"/>
              <a:ext cx="541005" cy="14061"/>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2"/>
            <p:cNvSpPr/>
            <p:nvPr/>
          </p:nvSpPr>
          <p:spPr>
            <a:xfrm>
              <a:off x="11403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2"/>
            <p:cNvSpPr/>
            <p:nvPr/>
          </p:nvSpPr>
          <p:spPr>
            <a:xfrm>
              <a:off x="12715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2"/>
            <p:cNvSpPr/>
            <p:nvPr/>
          </p:nvSpPr>
          <p:spPr>
            <a:xfrm>
              <a:off x="10090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 name="Google Shape;631;p22"/>
          <p:cNvGrpSpPr/>
          <p:nvPr/>
        </p:nvGrpSpPr>
        <p:grpSpPr>
          <a:xfrm>
            <a:off x="4815674" y="1380150"/>
            <a:ext cx="3615093" cy="2964328"/>
            <a:chOff x="956924" y="1380150"/>
            <a:chExt cx="3615093" cy="2964328"/>
          </a:xfrm>
        </p:grpSpPr>
        <p:sp>
          <p:nvSpPr>
            <p:cNvPr id="632" name="Google Shape;632;p22"/>
            <p:cNvSpPr/>
            <p:nvPr/>
          </p:nvSpPr>
          <p:spPr>
            <a:xfrm>
              <a:off x="3600390" y="1452584"/>
              <a:ext cx="200379" cy="171306"/>
            </a:xfrm>
            <a:custGeom>
              <a:rect b="b" l="l" r="r" t="t"/>
              <a:pathLst>
                <a:path extrusionOk="0" h="1314" w="1537">
                  <a:moveTo>
                    <a:pt x="79" y="1"/>
                  </a:moveTo>
                  <a:cubicBezTo>
                    <a:pt x="73" y="1"/>
                    <a:pt x="67" y="2"/>
                    <a:pt x="60" y="4"/>
                  </a:cubicBezTo>
                  <a:cubicBezTo>
                    <a:pt x="13" y="16"/>
                    <a:pt x="1" y="63"/>
                    <a:pt x="13" y="99"/>
                  </a:cubicBezTo>
                  <a:cubicBezTo>
                    <a:pt x="251" y="802"/>
                    <a:pt x="739" y="1206"/>
                    <a:pt x="1453" y="1314"/>
                  </a:cubicBezTo>
                  <a:lnTo>
                    <a:pt x="1465" y="1314"/>
                  </a:lnTo>
                  <a:cubicBezTo>
                    <a:pt x="1501" y="1314"/>
                    <a:pt x="1525" y="1290"/>
                    <a:pt x="1537" y="1254"/>
                  </a:cubicBezTo>
                  <a:cubicBezTo>
                    <a:pt x="1537" y="1206"/>
                    <a:pt x="1513" y="1171"/>
                    <a:pt x="1477" y="1171"/>
                  </a:cubicBezTo>
                  <a:cubicBezTo>
                    <a:pt x="810" y="1063"/>
                    <a:pt x="382" y="706"/>
                    <a:pt x="156" y="51"/>
                  </a:cubicBezTo>
                  <a:cubicBezTo>
                    <a:pt x="136" y="22"/>
                    <a:pt x="108"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22"/>
            <p:cNvGrpSpPr/>
            <p:nvPr/>
          </p:nvGrpSpPr>
          <p:grpSpPr>
            <a:xfrm>
              <a:off x="1777395" y="1474934"/>
              <a:ext cx="2018496" cy="2013992"/>
              <a:chOff x="1097725" y="238125"/>
              <a:chExt cx="5248300" cy="5237950"/>
            </a:xfrm>
          </p:grpSpPr>
          <p:sp>
            <p:nvSpPr>
              <p:cNvPr id="634" name="Google Shape;634;p22"/>
              <p:cNvSpPr/>
              <p:nvPr/>
            </p:nvSpPr>
            <p:spPr>
              <a:xfrm>
                <a:off x="1097725" y="238125"/>
                <a:ext cx="5248300" cy="5237950"/>
              </a:xfrm>
              <a:custGeom>
                <a:rect b="b" l="l" r="r" t="t"/>
                <a:pathLst>
                  <a:path extrusionOk="0" h="209518" w="209932">
                    <a:moveTo>
                      <a:pt x="65541" y="0"/>
                    </a:moveTo>
                    <a:cubicBezTo>
                      <a:pt x="55423" y="0"/>
                      <a:pt x="45718" y="2728"/>
                      <a:pt x="36134" y="9203"/>
                    </a:cubicBezTo>
                    <a:cubicBezTo>
                      <a:pt x="12586" y="25110"/>
                      <a:pt x="1" y="54754"/>
                      <a:pt x="11842" y="105441"/>
                    </a:cubicBezTo>
                    <a:cubicBezTo>
                      <a:pt x="23683" y="156129"/>
                      <a:pt x="36089" y="200108"/>
                      <a:pt x="58757" y="207564"/>
                    </a:cubicBezTo>
                    <a:cubicBezTo>
                      <a:pt x="62781" y="208888"/>
                      <a:pt x="66999" y="209518"/>
                      <a:pt x="71406" y="209518"/>
                    </a:cubicBezTo>
                    <a:cubicBezTo>
                      <a:pt x="92252" y="209518"/>
                      <a:pt x="117322" y="195421"/>
                      <a:pt x="145959" y="173937"/>
                    </a:cubicBezTo>
                    <a:cubicBezTo>
                      <a:pt x="180649" y="147909"/>
                      <a:pt x="209932" y="125747"/>
                      <a:pt x="209622" y="97815"/>
                    </a:cubicBezTo>
                    <a:cubicBezTo>
                      <a:pt x="209324" y="71150"/>
                      <a:pt x="183909" y="51283"/>
                      <a:pt x="141267" y="28684"/>
                    </a:cubicBezTo>
                    <a:cubicBezTo>
                      <a:pt x="111969" y="13156"/>
                      <a:pt x="87759" y="0"/>
                      <a:pt x="65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2"/>
              <p:cNvSpPr/>
              <p:nvPr/>
            </p:nvSpPr>
            <p:spPr>
              <a:xfrm>
                <a:off x="2714911" y="1955625"/>
                <a:ext cx="665725" cy="914275"/>
              </a:xfrm>
              <a:custGeom>
                <a:rect b="b" l="l" r="r" t="t"/>
                <a:pathLst>
                  <a:path extrusionOk="0" h="36571" w="26629">
                    <a:moveTo>
                      <a:pt x="1" y="1"/>
                    </a:moveTo>
                    <a:lnTo>
                      <a:pt x="1" y="36571"/>
                    </a:lnTo>
                    <a:lnTo>
                      <a:pt x="26628" y="36571"/>
                    </a:lnTo>
                    <a:lnTo>
                      <a:pt x="26628" y="27814"/>
                    </a:lnTo>
                    <a:lnTo>
                      <a:pt x="10044" y="27814"/>
                    </a:lnTo>
                    <a:lnTo>
                      <a:pt x="100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2"/>
              <p:cNvSpPr/>
              <p:nvPr/>
            </p:nvSpPr>
            <p:spPr>
              <a:xfrm>
                <a:off x="3754036" y="1950475"/>
                <a:ext cx="928425" cy="927150"/>
              </a:xfrm>
              <a:custGeom>
                <a:rect b="b" l="l" r="r" t="t"/>
                <a:pathLst>
                  <a:path extrusionOk="0" h="37086" w="37137">
                    <a:moveTo>
                      <a:pt x="18542" y="8910"/>
                    </a:moveTo>
                    <a:cubicBezTo>
                      <a:pt x="19949" y="8910"/>
                      <a:pt x="21177" y="9176"/>
                      <a:pt x="22224" y="9709"/>
                    </a:cubicBezTo>
                    <a:cubicBezTo>
                      <a:pt x="23271" y="10241"/>
                      <a:pt x="24148" y="10945"/>
                      <a:pt x="24851" y="11820"/>
                    </a:cubicBezTo>
                    <a:cubicBezTo>
                      <a:pt x="25556" y="12695"/>
                      <a:pt x="26080" y="13708"/>
                      <a:pt x="26423" y="14860"/>
                    </a:cubicBezTo>
                    <a:cubicBezTo>
                      <a:pt x="26766" y="16011"/>
                      <a:pt x="26937" y="17204"/>
                      <a:pt x="26937" y="18439"/>
                    </a:cubicBezTo>
                    <a:cubicBezTo>
                      <a:pt x="26937" y="19642"/>
                      <a:pt x="26773" y="20837"/>
                      <a:pt x="26448" y="21993"/>
                    </a:cubicBezTo>
                    <a:cubicBezTo>
                      <a:pt x="26122" y="23161"/>
                      <a:pt x="25624" y="24200"/>
                      <a:pt x="24955" y="25110"/>
                    </a:cubicBezTo>
                    <a:cubicBezTo>
                      <a:pt x="24285" y="26019"/>
                      <a:pt x="23417" y="26757"/>
                      <a:pt x="22353" y="27324"/>
                    </a:cubicBezTo>
                    <a:cubicBezTo>
                      <a:pt x="21289" y="27891"/>
                      <a:pt x="20036" y="28174"/>
                      <a:pt x="18594" y="28174"/>
                    </a:cubicBezTo>
                    <a:cubicBezTo>
                      <a:pt x="17151" y="28174"/>
                      <a:pt x="15907" y="27899"/>
                      <a:pt x="14860" y="27350"/>
                    </a:cubicBezTo>
                    <a:cubicBezTo>
                      <a:pt x="13813" y="26801"/>
                      <a:pt x="12946" y="26080"/>
                      <a:pt x="12258" y="25187"/>
                    </a:cubicBezTo>
                    <a:cubicBezTo>
                      <a:pt x="11571" y="24296"/>
                      <a:pt x="11056" y="23274"/>
                      <a:pt x="10713" y="22123"/>
                    </a:cubicBezTo>
                    <a:cubicBezTo>
                      <a:pt x="10370" y="20972"/>
                      <a:pt x="10199" y="19779"/>
                      <a:pt x="10199" y="18543"/>
                    </a:cubicBezTo>
                    <a:cubicBezTo>
                      <a:pt x="10197" y="17349"/>
                      <a:pt x="10362" y="16161"/>
                      <a:pt x="10687" y="15014"/>
                    </a:cubicBezTo>
                    <a:cubicBezTo>
                      <a:pt x="11013" y="13863"/>
                      <a:pt x="11519" y="12834"/>
                      <a:pt x="12207" y="11924"/>
                    </a:cubicBezTo>
                    <a:cubicBezTo>
                      <a:pt x="12894" y="11014"/>
                      <a:pt x="13761" y="10284"/>
                      <a:pt x="14808" y="9735"/>
                    </a:cubicBezTo>
                    <a:cubicBezTo>
                      <a:pt x="15855" y="9186"/>
                      <a:pt x="17099" y="8910"/>
                      <a:pt x="18542" y="8910"/>
                    </a:cubicBezTo>
                    <a:close/>
                    <a:moveTo>
                      <a:pt x="18697" y="1"/>
                    </a:moveTo>
                    <a:cubicBezTo>
                      <a:pt x="15984" y="1"/>
                      <a:pt x="13487" y="508"/>
                      <a:pt x="11203" y="1521"/>
                    </a:cubicBezTo>
                    <a:cubicBezTo>
                      <a:pt x="8920" y="2535"/>
                      <a:pt x="6946" y="3891"/>
                      <a:pt x="5279" y="5590"/>
                    </a:cubicBezTo>
                    <a:cubicBezTo>
                      <a:pt x="3615" y="7289"/>
                      <a:pt x="2319" y="9256"/>
                      <a:pt x="1391" y="11487"/>
                    </a:cubicBezTo>
                    <a:cubicBezTo>
                      <a:pt x="464" y="13720"/>
                      <a:pt x="0" y="16037"/>
                      <a:pt x="0" y="18440"/>
                    </a:cubicBezTo>
                    <a:cubicBezTo>
                      <a:pt x="1" y="20809"/>
                      <a:pt x="447" y="23110"/>
                      <a:pt x="1339" y="25343"/>
                    </a:cubicBezTo>
                    <a:cubicBezTo>
                      <a:pt x="2232" y="27574"/>
                      <a:pt x="3485" y="29558"/>
                      <a:pt x="5099" y="31291"/>
                    </a:cubicBezTo>
                    <a:cubicBezTo>
                      <a:pt x="6713" y="33025"/>
                      <a:pt x="8654" y="34424"/>
                      <a:pt x="10920" y="35489"/>
                    </a:cubicBezTo>
                    <a:cubicBezTo>
                      <a:pt x="13187" y="36553"/>
                      <a:pt x="15710" y="37086"/>
                      <a:pt x="18492" y="37086"/>
                    </a:cubicBezTo>
                    <a:cubicBezTo>
                      <a:pt x="21204" y="37085"/>
                      <a:pt x="23702" y="36570"/>
                      <a:pt x="25986" y="35541"/>
                    </a:cubicBezTo>
                    <a:cubicBezTo>
                      <a:pt x="28270" y="34510"/>
                      <a:pt x="30235" y="33145"/>
                      <a:pt x="31882" y="31446"/>
                    </a:cubicBezTo>
                    <a:cubicBezTo>
                      <a:pt x="33532" y="29745"/>
                      <a:pt x="34819" y="27788"/>
                      <a:pt x="35746" y="25574"/>
                    </a:cubicBezTo>
                    <a:cubicBezTo>
                      <a:pt x="36672" y="23359"/>
                      <a:pt x="37136" y="21050"/>
                      <a:pt x="37136" y="18646"/>
                    </a:cubicBezTo>
                    <a:cubicBezTo>
                      <a:pt x="37135" y="16312"/>
                      <a:pt x="36698" y="14029"/>
                      <a:pt x="35823" y="11796"/>
                    </a:cubicBezTo>
                    <a:cubicBezTo>
                      <a:pt x="34948" y="9564"/>
                      <a:pt x="33702" y="7572"/>
                      <a:pt x="32089" y="5821"/>
                    </a:cubicBezTo>
                    <a:cubicBezTo>
                      <a:pt x="30476" y="4070"/>
                      <a:pt x="28536" y="2662"/>
                      <a:pt x="26269" y="1597"/>
                    </a:cubicBezTo>
                    <a:cubicBezTo>
                      <a:pt x="24003" y="533"/>
                      <a:pt x="21478" y="1"/>
                      <a:pt x="18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2"/>
              <p:cNvSpPr/>
              <p:nvPr/>
            </p:nvSpPr>
            <p:spPr>
              <a:xfrm>
                <a:off x="2561011" y="3482125"/>
                <a:ext cx="876900" cy="927125"/>
              </a:xfrm>
              <a:custGeom>
                <a:rect b="b" l="l" r="r" t="t"/>
                <a:pathLst>
                  <a:path extrusionOk="0" h="37085" w="35076">
                    <a:moveTo>
                      <a:pt x="18749" y="0"/>
                    </a:moveTo>
                    <a:cubicBezTo>
                      <a:pt x="16104" y="0"/>
                      <a:pt x="13641" y="472"/>
                      <a:pt x="11357" y="1416"/>
                    </a:cubicBezTo>
                    <a:cubicBezTo>
                      <a:pt x="9074" y="2362"/>
                      <a:pt x="7090" y="3649"/>
                      <a:pt x="5409" y="5279"/>
                    </a:cubicBezTo>
                    <a:cubicBezTo>
                      <a:pt x="3726" y="6911"/>
                      <a:pt x="2404" y="8834"/>
                      <a:pt x="1442" y="11048"/>
                    </a:cubicBezTo>
                    <a:cubicBezTo>
                      <a:pt x="481" y="13263"/>
                      <a:pt x="0" y="15658"/>
                      <a:pt x="0" y="18234"/>
                    </a:cubicBezTo>
                    <a:cubicBezTo>
                      <a:pt x="0" y="21220"/>
                      <a:pt x="480" y="23882"/>
                      <a:pt x="1442" y="26217"/>
                    </a:cubicBezTo>
                    <a:cubicBezTo>
                      <a:pt x="2404" y="28553"/>
                      <a:pt x="3691" y="30527"/>
                      <a:pt x="5306" y="32140"/>
                    </a:cubicBezTo>
                    <a:cubicBezTo>
                      <a:pt x="6918" y="33755"/>
                      <a:pt x="8807" y="34982"/>
                      <a:pt x="10971" y="35823"/>
                    </a:cubicBezTo>
                    <a:cubicBezTo>
                      <a:pt x="13136" y="36664"/>
                      <a:pt x="15401" y="37084"/>
                      <a:pt x="17769" y="37084"/>
                    </a:cubicBezTo>
                    <a:cubicBezTo>
                      <a:pt x="17771" y="37084"/>
                      <a:pt x="17773" y="37084"/>
                      <a:pt x="17775" y="37084"/>
                    </a:cubicBezTo>
                    <a:cubicBezTo>
                      <a:pt x="21171" y="37084"/>
                      <a:pt x="24174" y="35985"/>
                      <a:pt x="26784" y="33789"/>
                    </a:cubicBezTo>
                    <a:lnTo>
                      <a:pt x="26784" y="33789"/>
                    </a:lnTo>
                    <a:lnTo>
                      <a:pt x="26783" y="36827"/>
                    </a:lnTo>
                    <a:lnTo>
                      <a:pt x="35076" y="36827"/>
                    </a:lnTo>
                    <a:lnTo>
                      <a:pt x="35076" y="17357"/>
                    </a:lnTo>
                    <a:lnTo>
                      <a:pt x="20036" y="17357"/>
                    </a:lnTo>
                    <a:lnTo>
                      <a:pt x="20036" y="24569"/>
                    </a:lnTo>
                    <a:lnTo>
                      <a:pt x="26372" y="24569"/>
                    </a:lnTo>
                    <a:cubicBezTo>
                      <a:pt x="24140" y="26972"/>
                      <a:pt x="21564" y="28173"/>
                      <a:pt x="18646" y="28173"/>
                    </a:cubicBezTo>
                    <a:cubicBezTo>
                      <a:pt x="17376" y="28173"/>
                      <a:pt x="16225" y="27941"/>
                      <a:pt x="15195" y="27478"/>
                    </a:cubicBezTo>
                    <a:cubicBezTo>
                      <a:pt x="14165" y="27015"/>
                      <a:pt x="13281" y="26363"/>
                      <a:pt x="12543" y="25522"/>
                    </a:cubicBezTo>
                    <a:cubicBezTo>
                      <a:pt x="11805" y="24680"/>
                      <a:pt x="11229" y="23676"/>
                      <a:pt x="10817" y="22508"/>
                    </a:cubicBezTo>
                    <a:cubicBezTo>
                      <a:pt x="10405" y="21341"/>
                      <a:pt x="10199" y="20036"/>
                      <a:pt x="10199" y="18594"/>
                    </a:cubicBezTo>
                    <a:cubicBezTo>
                      <a:pt x="10199" y="17185"/>
                      <a:pt x="10405" y="15889"/>
                      <a:pt x="10817" y="14705"/>
                    </a:cubicBezTo>
                    <a:cubicBezTo>
                      <a:pt x="11229" y="13520"/>
                      <a:pt x="11797" y="12497"/>
                      <a:pt x="12517" y="11640"/>
                    </a:cubicBezTo>
                    <a:cubicBezTo>
                      <a:pt x="13237" y="10782"/>
                      <a:pt x="14095" y="10113"/>
                      <a:pt x="15092" y="9632"/>
                    </a:cubicBezTo>
                    <a:cubicBezTo>
                      <a:pt x="16087" y="9151"/>
                      <a:pt x="17185" y="8911"/>
                      <a:pt x="18388" y="8911"/>
                    </a:cubicBezTo>
                    <a:cubicBezTo>
                      <a:pt x="20002" y="8911"/>
                      <a:pt x="21530" y="9349"/>
                      <a:pt x="22973" y="10224"/>
                    </a:cubicBezTo>
                    <a:cubicBezTo>
                      <a:pt x="24415" y="11099"/>
                      <a:pt x="25496" y="12259"/>
                      <a:pt x="26217" y="13701"/>
                    </a:cubicBezTo>
                    <a:lnTo>
                      <a:pt x="33687" y="7984"/>
                    </a:lnTo>
                    <a:cubicBezTo>
                      <a:pt x="33033" y="6748"/>
                      <a:pt x="32192" y="5640"/>
                      <a:pt x="31162" y="4662"/>
                    </a:cubicBezTo>
                    <a:cubicBezTo>
                      <a:pt x="30132" y="3683"/>
                      <a:pt x="28974" y="2842"/>
                      <a:pt x="27687" y="2138"/>
                    </a:cubicBezTo>
                    <a:cubicBezTo>
                      <a:pt x="26398" y="1433"/>
                      <a:pt x="24998" y="901"/>
                      <a:pt x="23487" y="540"/>
                    </a:cubicBezTo>
                    <a:cubicBezTo>
                      <a:pt x="21975" y="180"/>
                      <a:pt x="20396" y="0"/>
                      <a:pt x="18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2"/>
              <p:cNvSpPr/>
              <p:nvPr/>
            </p:nvSpPr>
            <p:spPr>
              <a:xfrm>
                <a:off x="3858961" y="3483425"/>
                <a:ext cx="928425" cy="927125"/>
              </a:xfrm>
              <a:custGeom>
                <a:rect b="b" l="l" r="r" t="t"/>
                <a:pathLst>
                  <a:path extrusionOk="0" h="37085" w="37137">
                    <a:moveTo>
                      <a:pt x="18542" y="8909"/>
                    </a:moveTo>
                    <a:cubicBezTo>
                      <a:pt x="19949" y="8909"/>
                      <a:pt x="21178" y="9175"/>
                      <a:pt x="22225" y="9708"/>
                    </a:cubicBezTo>
                    <a:cubicBezTo>
                      <a:pt x="23272" y="10240"/>
                      <a:pt x="24148" y="10943"/>
                      <a:pt x="24851" y="11819"/>
                    </a:cubicBezTo>
                    <a:cubicBezTo>
                      <a:pt x="25557" y="12694"/>
                      <a:pt x="26081" y="13708"/>
                      <a:pt x="26424" y="14858"/>
                    </a:cubicBezTo>
                    <a:cubicBezTo>
                      <a:pt x="26767" y="16009"/>
                      <a:pt x="26938" y="17202"/>
                      <a:pt x="26938" y="18439"/>
                    </a:cubicBezTo>
                    <a:cubicBezTo>
                      <a:pt x="26938" y="19640"/>
                      <a:pt x="26774" y="20835"/>
                      <a:pt x="26449" y="21992"/>
                    </a:cubicBezTo>
                    <a:cubicBezTo>
                      <a:pt x="26123" y="23161"/>
                      <a:pt x="25625" y="24199"/>
                      <a:pt x="24956" y="25109"/>
                    </a:cubicBezTo>
                    <a:cubicBezTo>
                      <a:pt x="24285" y="26018"/>
                      <a:pt x="23418" y="26756"/>
                      <a:pt x="22354" y="27323"/>
                    </a:cubicBezTo>
                    <a:cubicBezTo>
                      <a:pt x="21290" y="27889"/>
                      <a:pt x="20037" y="28174"/>
                      <a:pt x="18594" y="28174"/>
                    </a:cubicBezTo>
                    <a:cubicBezTo>
                      <a:pt x="17152" y="28172"/>
                      <a:pt x="15908" y="27897"/>
                      <a:pt x="14861" y="27349"/>
                    </a:cubicBezTo>
                    <a:cubicBezTo>
                      <a:pt x="13814" y="26800"/>
                      <a:pt x="12946" y="26079"/>
                      <a:pt x="12259" y="25186"/>
                    </a:cubicBezTo>
                    <a:cubicBezTo>
                      <a:pt x="11571" y="24294"/>
                      <a:pt x="11056" y="23273"/>
                      <a:pt x="10714" y="22123"/>
                    </a:cubicBezTo>
                    <a:cubicBezTo>
                      <a:pt x="10371" y="20971"/>
                      <a:pt x="10199" y="19778"/>
                      <a:pt x="10199" y="18542"/>
                    </a:cubicBezTo>
                    <a:lnTo>
                      <a:pt x="10200" y="18542"/>
                    </a:lnTo>
                    <a:cubicBezTo>
                      <a:pt x="10198" y="17348"/>
                      <a:pt x="10362" y="16161"/>
                      <a:pt x="10688" y="15013"/>
                    </a:cubicBezTo>
                    <a:cubicBezTo>
                      <a:pt x="11014" y="13863"/>
                      <a:pt x="11520" y="12833"/>
                      <a:pt x="12208" y="11922"/>
                    </a:cubicBezTo>
                    <a:cubicBezTo>
                      <a:pt x="12894" y="11012"/>
                      <a:pt x="13761" y="10283"/>
                      <a:pt x="14809" y="9734"/>
                    </a:cubicBezTo>
                    <a:cubicBezTo>
                      <a:pt x="15856" y="9184"/>
                      <a:pt x="17100" y="8909"/>
                      <a:pt x="18542" y="8909"/>
                    </a:cubicBezTo>
                    <a:close/>
                    <a:moveTo>
                      <a:pt x="18688" y="0"/>
                    </a:moveTo>
                    <a:cubicBezTo>
                      <a:pt x="15979" y="0"/>
                      <a:pt x="13485" y="506"/>
                      <a:pt x="11204" y="1520"/>
                    </a:cubicBezTo>
                    <a:cubicBezTo>
                      <a:pt x="8921" y="2533"/>
                      <a:pt x="6946" y="3889"/>
                      <a:pt x="5280" y="5588"/>
                    </a:cubicBezTo>
                    <a:cubicBezTo>
                      <a:pt x="3616" y="7288"/>
                      <a:pt x="2319" y="9254"/>
                      <a:pt x="1392" y="11485"/>
                    </a:cubicBezTo>
                    <a:cubicBezTo>
                      <a:pt x="464" y="13718"/>
                      <a:pt x="1" y="16035"/>
                      <a:pt x="1" y="18439"/>
                    </a:cubicBezTo>
                    <a:cubicBezTo>
                      <a:pt x="1" y="20807"/>
                      <a:pt x="447" y="23107"/>
                      <a:pt x="1340" y="25341"/>
                    </a:cubicBezTo>
                    <a:cubicBezTo>
                      <a:pt x="2232" y="27574"/>
                      <a:pt x="3486" y="29557"/>
                      <a:pt x="5100" y="31290"/>
                    </a:cubicBezTo>
                    <a:cubicBezTo>
                      <a:pt x="6714" y="33025"/>
                      <a:pt x="8655" y="34424"/>
                      <a:pt x="10921" y="35488"/>
                    </a:cubicBezTo>
                    <a:cubicBezTo>
                      <a:pt x="13186" y="36552"/>
                      <a:pt x="15710" y="37084"/>
                      <a:pt x="18491" y="37084"/>
                    </a:cubicBezTo>
                    <a:cubicBezTo>
                      <a:pt x="21204" y="37084"/>
                      <a:pt x="23702" y="36569"/>
                      <a:pt x="25987" y="35539"/>
                    </a:cubicBezTo>
                    <a:cubicBezTo>
                      <a:pt x="28270" y="34509"/>
                      <a:pt x="30236" y="33145"/>
                      <a:pt x="31883" y="31444"/>
                    </a:cubicBezTo>
                    <a:cubicBezTo>
                      <a:pt x="33532" y="29745"/>
                      <a:pt x="34819" y="27787"/>
                      <a:pt x="35747" y="25572"/>
                    </a:cubicBezTo>
                    <a:cubicBezTo>
                      <a:pt x="36673" y="23358"/>
                      <a:pt x="37137" y="21048"/>
                      <a:pt x="37137" y="18645"/>
                    </a:cubicBezTo>
                    <a:cubicBezTo>
                      <a:pt x="37136" y="16310"/>
                      <a:pt x="36699" y="14027"/>
                      <a:pt x="35824" y="11796"/>
                    </a:cubicBezTo>
                    <a:cubicBezTo>
                      <a:pt x="34949" y="9563"/>
                      <a:pt x="33703" y="7571"/>
                      <a:pt x="32090" y="5820"/>
                    </a:cubicBezTo>
                    <a:cubicBezTo>
                      <a:pt x="30476" y="4069"/>
                      <a:pt x="28536" y="2661"/>
                      <a:pt x="26269" y="1597"/>
                    </a:cubicBezTo>
                    <a:cubicBezTo>
                      <a:pt x="24002" y="532"/>
                      <a:pt x="21478" y="0"/>
                      <a:pt x="18697" y="0"/>
                    </a:cubicBezTo>
                    <a:cubicBezTo>
                      <a:pt x="18694" y="0"/>
                      <a:pt x="18691" y="0"/>
                      <a:pt x="18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2"/>
              <p:cNvSpPr/>
              <p:nvPr/>
            </p:nvSpPr>
            <p:spPr>
              <a:xfrm>
                <a:off x="2688125" y="1159000"/>
                <a:ext cx="229325" cy="239450"/>
              </a:xfrm>
              <a:custGeom>
                <a:rect b="b" l="l" r="r" t="t"/>
                <a:pathLst>
                  <a:path extrusionOk="0" h="9578" w="9173">
                    <a:moveTo>
                      <a:pt x="0" y="1"/>
                    </a:moveTo>
                    <a:lnTo>
                      <a:pt x="3249" y="6381"/>
                    </a:lnTo>
                    <a:lnTo>
                      <a:pt x="3249" y="9577"/>
                    </a:lnTo>
                    <a:lnTo>
                      <a:pt x="5867" y="9577"/>
                    </a:lnTo>
                    <a:lnTo>
                      <a:pt x="5867" y="6407"/>
                    </a:lnTo>
                    <a:lnTo>
                      <a:pt x="9172" y="1"/>
                    </a:lnTo>
                    <a:lnTo>
                      <a:pt x="6312" y="1"/>
                    </a:lnTo>
                    <a:lnTo>
                      <a:pt x="4558" y="4141"/>
                    </a:lnTo>
                    <a:lnTo>
                      <a:pt x="28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2"/>
              <p:cNvSpPr/>
              <p:nvPr/>
            </p:nvSpPr>
            <p:spPr>
              <a:xfrm>
                <a:off x="3200025" y="1157650"/>
                <a:ext cx="243200" cy="242825"/>
              </a:xfrm>
              <a:custGeom>
                <a:rect b="b" l="l" r="r" t="t"/>
                <a:pathLst>
                  <a:path extrusionOk="0" h="9713" w="9728">
                    <a:moveTo>
                      <a:pt x="4857" y="2334"/>
                    </a:moveTo>
                    <a:cubicBezTo>
                      <a:pt x="5226" y="2335"/>
                      <a:pt x="5547" y="2404"/>
                      <a:pt x="5823" y="2543"/>
                    </a:cubicBezTo>
                    <a:cubicBezTo>
                      <a:pt x="6089" y="2677"/>
                      <a:pt x="6323" y="2865"/>
                      <a:pt x="6510" y="3096"/>
                    </a:cubicBezTo>
                    <a:cubicBezTo>
                      <a:pt x="6698" y="3332"/>
                      <a:pt x="6837" y="3602"/>
                      <a:pt x="6922" y="3892"/>
                    </a:cubicBezTo>
                    <a:cubicBezTo>
                      <a:pt x="7011" y="4196"/>
                      <a:pt x="7057" y="4512"/>
                      <a:pt x="7057" y="4830"/>
                    </a:cubicBezTo>
                    <a:cubicBezTo>
                      <a:pt x="7057" y="5145"/>
                      <a:pt x="7012" y="5457"/>
                      <a:pt x="6927" y="5761"/>
                    </a:cubicBezTo>
                    <a:cubicBezTo>
                      <a:pt x="6843" y="6068"/>
                      <a:pt x="6712" y="6338"/>
                      <a:pt x="6537" y="6577"/>
                    </a:cubicBezTo>
                    <a:cubicBezTo>
                      <a:pt x="6361" y="6815"/>
                      <a:pt x="6135" y="7008"/>
                      <a:pt x="5855" y="7157"/>
                    </a:cubicBezTo>
                    <a:cubicBezTo>
                      <a:pt x="5576" y="7305"/>
                      <a:pt x="5250" y="7380"/>
                      <a:pt x="4872" y="7380"/>
                    </a:cubicBezTo>
                    <a:cubicBezTo>
                      <a:pt x="4492" y="7380"/>
                      <a:pt x="4167" y="7307"/>
                      <a:pt x="3892" y="7163"/>
                    </a:cubicBezTo>
                    <a:cubicBezTo>
                      <a:pt x="3617" y="7020"/>
                      <a:pt x="3391" y="6831"/>
                      <a:pt x="3212" y="6596"/>
                    </a:cubicBezTo>
                    <a:cubicBezTo>
                      <a:pt x="3027" y="6356"/>
                      <a:pt x="2890" y="6084"/>
                      <a:pt x="2807" y="5794"/>
                    </a:cubicBezTo>
                    <a:cubicBezTo>
                      <a:pt x="2716" y="5490"/>
                      <a:pt x="2671" y="5174"/>
                      <a:pt x="2672" y="4856"/>
                    </a:cubicBezTo>
                    <a:cubicBezTo>
                      <a:pt x="2672" y="4544"/>
                      <a:pt x="2715" y="4234"/>
                      <a:pt x="2800" y="3932"/>
                    </a:cubicBezTo>
                    <a:cubicBezTo>
                      <a:pt x="2881" y="3640"/>
                      <a:pt x="3016" y="3366"/>
                      <a:pt x="3197" y="3123"/>
                    </a:cubicBezTo>
                    <a:cubicBezTo>
                      <a:pt x="3380" y="2884"/>
                      <a:pt x="3612" y="2687"/>
                      <a:pt x="3879" y="2550"/>
                    </a:cubicBezTo>
                    <a:cubicBezTo>
                      <a:pt x="4154" y="2406"/>
                      <a:pt x="4479" y="2334"/>
                      <a:pt x="4857" y="2334"/>
                    </a:cubicBezTo>
                    <a:close/>
                    <a:moveTo>
                      <a:pt x="4897" y="1"/>
                    </a:moveTo>
                    <a:cubicBezTo>
                      <a:pt x="4186" y="1"/>
                      <a:pt x="3531" y="133"/>
                      <a:pt x="2935" y="398"/>
                    </a:cubicBezTo>
                    <a:cubicBezTo>
                      <a:pt x="2337" y="664"/>
                      <a:pt x="1819" y="1020"/>
                      <a:pt x="1384" y="1464"/>
                    </a:cubicBezTo>
                    <a:cubicBezTo>
                      <a:pt x="948" y="1909"/>
                      <a:pt x="601" y="2433"/>
                      <a:pt x="365" y="3009"/>
                    </a:cubicBezTo>
                    <a:cubicBezTo>
                      <a:pt x="124" y="3586"/>
                      <a:pt x="0" y="4205"/>
                      <a:pt x="1" y="4830"/>
                    </a:cubicBezTo>
                    <a:cubicBezTo>
                      <a:pt x="0" y="5449"/>
                      <a:pt x="119" y="6063"/>
                      <a:pt x="352" y="6637"/>
                    </a:cubicBezTo>
                    <a:cubicBezTo>
                      <a:pt x="580" y="7213"/>
                      <a:pt x="914" y="7742"/>
                      <a:pt x="1336" y="8196"/>
                    </a:cubicBezTo>
                    <a:cubicBezTo>
                      <a:pt x="1758" y="8650"/>
                      <a:pt x="2267" y="9017"/>
                      <a:pt x="2860" y="9295"/>
                    </a:cubicBezTo>
                    <a:cubicBezTo>
                      <a:pt x="3454" y="9574"/>
                      <a:pt x="4115" y="9713"/>
                      <a:pt x="4844" y="9713"/>
                    </a:cubicBezTo>
                    <a:cubicBezTo>
                      <a:pt x="5553" y="9713"/>
                      <a:pt x="6207" y="9577"/>
                      <a:pt x="6805" y="9308"/>
                    </a:cubicBezTo>
                    <a:cubicBezTo>
                      <a:pt x="7404" y="9038"/>
                      <a:pt x="7919" y="8682"/>
                      <a:pt x="8351" y="8235"/>
                    </a:cubicBezTo>
                    <a:cubicBezTo>
                      <a:pt x="8782" y="7792"/>
                      <a:pt x="9125" y="7270"/>
                      <a:pt x="9361" y="6698"/>
                    </a:cubicBezTo>
                    <a:cubicBezTo>
                      <a:pt x="9603" y="6124"/>
                      <a:pt x="9727" y="5507"/>
                      <a:pt x="9726" y="4883"/>
                    </a:cubicBezTo>
                    <a:cubicBezTo>
                      <a:pt x="9725" y="4270"/>
                      <a:pt x="9608" y="3661"/>
                      <a:pt x="9382" y="3089"/>
                    </a:cubicBezTo>
                    <a:cubicBezTo>
                      <a:pt x="9157" y="2512"/>
                      <a:pt x="8826" y="1981"/>
                      <a:pt x="8405" y="1524"/>
                    </a:cubicBezTo>
                    <a:cubicBezTo>
                      <a:pt x="7981" y="1066"/>
                      <a:pt x="7473" y="697"/>
                      <a:pt x="6880" y="418"/>
                    </a:cubicBezTo>
                    <a:cubicBezTo>
                      <a:pt x="6288" y="140"/>
                      <a:pt x="5627" y="1"/>
                      <a:pt x="4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2"/>
              <p:cNvSpPr/>
              <p:nvPr/>
            </p:nvSpPr>
            <p:spPr>
              <a:xfrm>
                <a:off x="3761200" y="1159000"/>
                <a:ext cx="216200" cy="241500"/>
              </a:xfrm>
              <a:custGeom>
                <a:rect b="b" l="l" r="r" t="t"/>
                <a:pathLst>
                  <a:path extrusionOk="0" h="9660" w="8648">
                    <a:moveTo>
                      <a:pt x="0" y="1"/>
                    </a:moveTo>
                    <a:lnTo>
                      <a:pt x="0" y="4926"/>
                    </a:lnTo>
                    <a:cubicBezTo>
                      <a:pt x="0" y="5564"/>
                      <a:pt x="82" y="6169"/>
                      <a:pt x="244" y="6739"/>
                    </a:cubicBezTo>
                    <a:cubicBezTo>
                      <a:pt x="406" y="7310"/>
                      <a:pt x="663" y="7811"/>
                      <a:pt x="1012" y="8243"/>
                    </a:cubicBezTo>
                    <a:cubicBezTo>
                      <a:pt x="1363" y="8675"/>
                      <a:pt x="1810" y="9019"/>
                      <a:pt x="2355" y="9275"/>
                    </a:cubicBezTo>
                    <a:cubicBezTo>
                      <a:pt x="2900" y="9532"/>
                      <a:pt x="3554" y="9660"/>
                      <a:pt x="4318" y="9660"/>
                    </a:cubicBezTo>
                    <a:cubicBezTo>
                      <a:pt x="5055" y="9660"/>
                      <a:pt x="5696" y="9539"/>
                      <a:pt x="6239" y="9295"/>
                    </a:cubicBezTo>
                    <a:cubicBezTo>
                      <a:pt x="6784" y="9052"/>
                      <a:pt x="7235" y="8720"/>
                      <a:pt x="7595" y="8297"/>
                    </a:cubicBezTo>
                    <a:cubicBezTo>
                      <a:pt x="7955" y="7875"/>
                      <a:pt x="8220" y="7373"/>
                      <a:pt x="8391" y="6794"/>
                    </a:cubicBezTo>
                    <a:cubicBezTo>
                      <a:pt x="8562" y="6213"/>
                      <a:pt x="8647" y="5590"/>
                      <a:pt x="8647" y="4926"/>
                    </a:cubicBezTo>
                    <a:lnTo>
                      <a:pt x="8647" y="1"/>
                    </a:lnTo>
                    <a:lnTo>
                      <a:pt x="6017" y="1"/>
                    </a:lnTo>
                    <a:lnTo>
                      <a:pt x="6017" y="4924"/>
                    </a:lnTo>
                    <a:cubicBezTo>
                      <a:pt x="6018" y="5228"/>
                      <a:pt x="5987" y="5531"/>
                      <a:pt x="5923" y="5828"/>
                    </a:cubicBezTo>
                    <a:cubicBezTo>
                      <a:pt x="5860" y="6115"/>
                      <a:pt x="5760" y="6370"/>
                      <a:pt x="5626" y="6590"/>
                    </a:cubicBezTo>
                    <a:cubicBezTo>
                      <a:pt x="5494" y="6807"/>
                      <a:pt x="5314" y="6989"/>
                      <a:pt x="5099" y="7123"/>
                    </a:cubicBezTo>
                    <a:cubicBezTo>
                      <a:pt x="4883" y="7258"/>
                      <a:pt x="4623" y="7326"/>
                      <a:pt x="4317" y="7326"/>
                    </a:cubicBezTo>
                    <a:cubicBezTo>
                      <a:pt x="4010" y="7326"/>
                      <a:pt x="3752" y="7260"/>
                      <a:pt x="3543" y="7130"/>
                    </a:cubicBezTo>
                    <a:cubicBezTo>
                      <a:pt x="3330" y="6998"/>
                      <a:pt x="3152" y="6818"/>
                      <a:pt x="3023" y="6604"/>
                    </a:cubicBezTo>
                    <a:cubicBezTo>
                      <a:pt x="2888" y="6384"/>
                      <a:pt x="2787" y="6128"/>
                      <a:pt x="2726" y="5836"/>
                    </a:cubicBezTo>
                    <a:cubicBezTo>
                      <a:pt x="2662" y="5536"/>
                      <a:pt x="2630" y="5231"/>
                      <a:pt x="2630" y="4926"/>
                    </a:cubicBezTo>
                    <a:lnTo>
                      <a:pt x="2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2"/>
              <p:cNvSpPr/>
              <p:nvPr/>
            </p:nvSpPr>
            <p:spPr>
              <a:xfrm>
                <a:off x="4308525" y="1159000"/>
                <a:ext cx="206775" cy="239475"/>
              </a:xfrm>
              <a:custGeom>
                <a:rect b="b" l="l" r="r" t="t"/>
                <a:pathLst>
                  <a:path extrusionOk="0" h="9579" w="8271">
                    <a:moveTo>
                      <a:pt x="4223" y="2295"/>
                    </a:moveTo>
                    <a:cubicBezTo>
                      <a:pt x="4384" y="2295"/>
                      <a:pt x="4546" y="2382"/>
                      <a:pt x="4708" y="2557"/>
                    </a:cubicBezTo>
                    <a:cubicBezTo>
                      <a:pt x="4871" y="2733"/>
                      <a:pt x="4953" y="2987"/>
                      <a:pt x="4953" y="3319"/>
                    </a:cubicBezTo>
                    <a:cubicBezTo>
                      <a:pt x="4951" y="3643"/>
                      <a:pt x="4881" y="3894"/>
                      <a:pt x="4742" y="4074"/>
                    </a:cubicBezTo>
                    <a:cubicBezTo>
                      <a:pt x="4603" y="4254"/>
                      <a:pt x="4452" y="4345"/>
                      <a:pt x="4290" y="4345"/>
                    </a:cubicBezTo>
                    <a:lnTo>
                      <a:pt x="2631" y="4345"/>
                    </a:lnTo>
                    <a:lnTo>
                      <a:pt x="2631" y="2295"/>
                    </a:lnTo>
                    <a:close/>
                    <a:moveTo>
                      <a:pt x="1" y="1"/>
                    </a:moveTo>
                    <a:lnTo>
                      <a:pt x="1" y="9578"/>
                    </a:lnTo>
                    <a:lnTo>
                      <a:pt x="2631" y="9578"/>
                    </a:lnTo>
                    <a:lnTo>
                      <a:pt x="2631" y="6637"/>
                    </a:lnTo>
                    <a:lnTo>
                      <a:pt x="3617" y="6637"/>
                    </a:lnTo>
                    <a:lnTo>
                      <a:pt x="5302" y="9578"/>
                    </a:lnTo>
                    <a:lnTo>
                      <a:pt x="8271" y="9578"/>
                    </a:lnTo>
                    <a:lnTo>
                      <a:pt x="6246" y="6058"/>
                    </a:lnTo>
                    <a:cubicBezTo>
                      <a:pt x="6679" y="5751"/>
                      <a:pt x="7016" y="5358"/>
                      <a:pt x="7259" y="4877"/>
                    </a:cubicBezTo>
                    <a:cubicBezTo>
                      <a:pt x="7501" y="4396"/>
                      <a:pt x="7622" y="3877"/>
                      <a:pt x="7622" y="3319"/>
                    </a:cubicBezTo>
                    <a:cubicBezTo>
                      <a:pt x="7622" y="2914"/>
                      <a:pt x="7542" y="2512"/>
                      <a:pt x="7380" y="2111"/>
                    </a:cubicBezTo>
                    <a:cubicBezTo>
                      <a:pt x="7222" y="1719"/>
                      <a:pt x="6996" y="1358"/>
                      <a:pt x="6712" y="1046"/>
                    </a:cubicBezTo>
                    <a:cubicBezTo>
                      <a:pt x="6429" y="736"/>
                      <a:pt x="6089" y="483"/>
                      <a:pt x="5693" y="291"/>
                    </a:cubicBezTo>
                    <a:cubicBezTo>
                      <a:pt x="5297" y="97"/>
                      <a:pt x="4865" y="1"/>
                      <a:pt x="4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2"/>
              <p:cNvSpPr/>
              <p:nvPr/>
            </p:nvSpPr>
            <p:spPr>
              <a:xfrm>
                <a:off x="5268025" y="2778925"/>
                <a:ext cx="61375" cy="1937650"/>
              </a:xfrm>
              <a:custGeom>
                <a:rect b="b" l="l" r="r" t="t"/>
                <a:pathLst>
                  <a:path extrusionOk="0" h="77506" w="2455">
                    <a:moveTo>
                      <a:pt x="1" y="0"/>
                    </a:moveTo>
                    <a:lnTo>
                      <a:pt x="1" y="77506"/>
                    </a:lnTo>
                    <a:lnTo>
                      <a:pt x="2454" y="77506"/>
                    </a:lnTo>
                    <a:lnTo>
                      <a:pt x="2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2"/>
              <p:cNvSpPr/>
              <p:nvPr/>
            </p:nvSpPr>
            <p:spPr>
              <a:xfrm>
                <a:off x="1982525" y="1430775"/>
                <a:ext cx="61350" cy="1573050"/>
              </a:xfrm>
              <a:custGeom>
                <a:rect b="b" l="l" r="r" t="t"/>
                <a:pathLst>
                  <a:path extrusionOk="0" h="62922" w="2454">
                    <a:moveTo>
                      <a:pt x="0" y="0"/>
                    </a:moveTo>
                    <a:lnTo>
                      <a:pt x="0" y="62922"/>
                    </a:lnTo>
                    <a:lnTo>
                      <a:pt x="2453" y="62922"/>
                    </a:lnTo>
                    <a:lnTo>
                      <a:pt x="2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2"/>
              <p:cNvSpPr/>
              <p:nvPr/>
            </p:nvSpPr>
            <p:spPr>
              <a:xfrm>
                <a:off x="1882200" y="3263125"/>
                <a:ext cx="236575" cy="236525"/>
              </a:xfrm>
              <a:custGeom>
                <a:rect b="b" l="l" r="r" t="t"/>
                <a:pathLst>
                  <a:path extrusionOk="0" h="9461" w="9463">
                    <a:moveTo>
                      <a:pt x="4732" y="2452"/>
                    </a:moveTo>
                    <a:cubicBezTo>
                      <a:pt x="5987" y="2452"/>
                      <a:pt x="7010" y="3475"/>
                      <a:pt x="7010" y="4730"/>
                    </a:cubicBezTo>
                    <a:cubicBezTo>
                      <a:pt x="7010" y="5987"/>
                      <a:pt x="5989" y="7009"/>
                      <a:pt x="4732" y="7009"/>
                    </a:cubicBezTo>
                    <a:cubicBezTo>
                      <a:pt x="3475" y="7009"/>
                      <a:pt x="2453" y="5988"/>
                      <a:pt x="2453" y="4730"/>
                    </a:cubicBezTo>
                    <a:cubicBezTo>
                      <a:pt x="2453" y="3473"/>
                      <a:pt x="3475" y="2452"/>
                      <a:pt x="4732" y="2452"/>
                    </a:cubicBezTo>
                    <a:close/>
                    <a:moveTo>
                      <a:pt x="4732" y="0"/>
                    </a:moveTo>
                    <a:cubicBezTo>
                      <a:pt x="2124" y="0"/>
                      <a:pt x="1" y="2122"/>
                      <a:pt x="1" y="4730"/>
                    </a:cubicBezTo>
                    <a:cubicBezTo>
                      <a:pt x="1" y="7338"/>
                      <a:pt x="2124" y="9461"/>
                      <a:pt x="4732" y="9461"/>
                    </a:cubicBezTo>
                    <a:cubicBezTo>
                      <a:pt x="7341" y="9461"/>
                      <a:pt x="9463" y="7338"/>
                      <a:pt x="9463" y="4730"/>
                    </a:cubicBezTo>
                    <a:cubicBezTo>
                      <a:pt x="9463" y="2123"/>
                      <a:pt x="7339"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2"/>
              <p:cNvSpPr/>
              <p:nvPr/>
            </p:nvSpPr>
            <p:spPr>
              <a:xfrm>
                <a:off x="5180450" y="2322125"/>
                <a:ext cx="236575" cy="236575"/>
              </a:xfrm>
              <a:custGeom>
                <a:rect b="b" l="l" r="r" t="t"/>
                <a:pathLst>
                  <a:path extrusionOk="0" h="9463" w="9463">
                    <a:moveTo>
                      <a:pt x="4731" y="2452"/>
                    </a:moveTo>
                    <a:cubicBezTo>
                      <a:pt x="5987" y="2452"/>
                      <a:pt x="7009" y="3475"/>
                      <a:pt x="7009" y="4731"/>
                    </a:cubicBezTo>
                    <a:cubicBezTo>
                      <a:pt x="7009" y="5988"/>
                      <a:pt x="5988" y="7010"/>
                      <a:pt x="4731" y="7010"/>
                    </a:cubicBezTo>
                    <a:cubicBezTo>
                      <a:pt x="3474" y="7010"/>
                      <a:pt x="2452" y="5988"/>
                      <a:pt x="2452" y="4731"/>
                    </a:cubicBezTo>
                    <a:cubicBezTo>
                      <a:pt x="2452" y="3475"/>
                      <a:pt x="3474" y="2454"/>
                      <a:pt x="4731" y="2454"/>
                    </a:cubicBezTo>
                    <a:lnTo>
                      <a:pt x="4731" y="2452"/>
                    </a:lnTo>
                    <a:close/>
                    <a:moveTo>
                      <a:pt x="4731" y="0"/>
                    </a:moveTo>
                    <a:cubicBezTo>
                      <a:pt x="2123" y="0"/>
                      <a:pt x="0" y="2123"/>
                      <a:pt x="0" y="4731"/>
                    </a:cubicBezTo>
                    <a:cubicBezTo>
                      <a:pt x="0" y="7340"/>
                      <a:pt x="2123" y="9462"/>
                      <a:pt x="4731" y="9462"/>
                    </a:cubicBezTo>
                    <a:cubicBezTo>
                      <a:pt x="7340" y="9462"/>
                      <a:pt x="9462" y="7339"/>
                      <a:pt x="9462" y="4731"/>
                    </a:cubicBezTo>
                    <a:cubicBezTo>
                      <a:pt x="9462" y="2123"/>
                      <a:pt x="7338" y="0"/>
                      <a:pt x="4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 name="Google Shape;647;p22"/>
            <p:cNvSpPr/>
            <p:nvPr/>
          </p:nvSpPr>
          <p:spPr>
            <a:xfrm>
              <a:off x="956925" y="1380150"/>
              <a:ext cx="3615092" cy="2964328"/>
            </a:xfrm>
            <a:custGeom>
              <a:rect b="b" l="l" r="r" t="t"/>
              <a:pathLst>
                <a:path extrusionOk="0" h="27968" w="36553">
                  <a:moveTo>
                    <a:pt x="0" y="0"/>
                  </a:moveTo>
                  <a:lnTo>
                    <a:pt x="0" y="27968"/>
                  </a:lnTo>
                  <a:lnTo>
                    <a:pt x="36553" y="27968"/>
                  </a:lnTo>
                  <a:lnTo>
                    <a:pt x="36553" y="0"/>
                  </a:lnTo>
                  <a:close/>
                </a:path>
              </a:pathLst>
            </a:cu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2"/>
            <p:cNvSpPr/>
            <p:nvPr/>
          </p:nvSpPr>
          <p:spPr>
            <a:xfrm>
              <a:off x="956924" y="1381176"/>
              <a:ext cx="3615092" cy="183518"/>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2"/>
            <p:cNvSpPr/>
            <p:nvPr/>
          </p:nvSpPr>
          <p:spPr>
            <a:xfrm>
              <a:off x="4335560" y="1402611"/>
              <a:ext cx="190424" cy="140615"/>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2"/>
            <p:cNvSpPr/>
            <p:nvPr/>
          </p:nvSpPr>
          <p:spPr>
            <a:xfrm>
              <a:off x="2544424" y="1423060"/>
              <a:ext cx="541005" cy="14061"/>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2"/>
            <p:cNvSpPr/>
            <p:nvPr/>
          </p:nvSpPr>
          <p:spPr>
            <a:xfrm>
              <a:off x="11403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2"/>
            <p:cNvSpPr/>
            <p:nvPr/>
          </p:nvSpPr>
          <p:spPr>
            <a:xfrm>
              <a:off x="12715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2"/>
            <p:cNvSpPr/>
            <p:nvPr/>
          </p:nvSpPr>
          <p:spPr>
            <a:xfrm>
              <a:off x="10090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 name="Google Shape;654;p22"/>
          <p:cNvSpPr txBox="1"/>
          <p:nvPr>
            <p:ph type="title"/>
          </p:nvPr>
        </p:nvSpPr>
        <p:spPr>
          <a:xfrm>
            <a:off x="713225" y="588653"/>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5" name="Google Shape;655;p22"/>
          <p:cNvSpPr txBox="1"/>
          <p:nvPr>
            <p:ph idx="2" type="title"/>
          </p:nvPr>
        </p:nvSpPr>
        <p:spPr>
          <a:xfrm>
            <a:off x="1243820" y="3066983"/>
            <a:ext cx="25539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56" name="Google Shape;656;p22"/>
          <p:cNvSpPr txBox="1"/>
          <p:nvPr>
            <p:ph idx="1" type="subTitle"/>
          </p:nvPr>
        </p:nvSpPr>
        <p:spPr>
          <a:xfrm>
            <a:off x="1243820" y="3375300"/>
            <a:ext cx="2553900" cy="67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57" name="Google Shape;657;p22"/>
          <p:cNvSpPr txBox="1"/>
          <p:nvPr>
            <p:ph idx="3" type="title"/>
          </p:nvPr>
        </p:nvSpPr>
        <p:spPr>
          <a:xfrm>
            <a:off x="5346270" y="3066983"/>
            <a:ext cx="25539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58" name="Google Shape;658;p22"/>
          <p:cNvSpPr txBox="1"/>
          <p:nvPr>
            <p:ph idx="4" type="subTitle"/>
          </p:nvPr>
        </p:nvSpPr>
        <p:spPr>
          <a:xfrm>
            <a:off x="5346270" y="3375300"/>
            <a:ext cx="2553900" cy="67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TITLE_1">
    <p:spTree>
      <p:nvGrpSpPr>
        <p:cNvPr id="659" name="Shape 659"/>
        <p:cNvGrpSpPr/>
        <p:nvPr/>
      </p:nvGrpSpPr>
      <p:grpSpPr>
        <a:xfrm>
          <a:off x="0" y="0"/>
          <a:ext cx="0" cy="0"/>
          <a:chOff x="0" y="0"/>
          <a:chExt cx="0" cy="0"/>
        </a:xfrm>
      </p:grpSpPr>
      <p:grpSp>
        <p:nvGrpSpPr>
          <p:cNvPr id="660" name="Google Shape;660;p23"/>
          <p:cNvGrpSpPr/>
          <p:nvPr/>
        </p:nvGrpSpPr>
        <p:grpSpPr>
          <a:xfrm>
            <a:off x="353167" y="163310"/>
            <a:ext cx="8452699" cy="4831682"/>
            <a:chOff x="345766" y="155909"/>
            <a:chExt cx="8452699" cy="4831682"/>
          </a:xfrm>
        </p:grpSpPr>
        <p:grpSp>
          <p:nvGrpSpPr>
            <p:cNvPr id="661" name="Google Shape;661;p23"/>
            <p:cNvGrpSpPr/>
            <p:nvPr/>
          </p:nvGrpSpPr>
          <p:grpSpPr>
            <a:xfrm>
              <a:off x="345766" y="155909"/>
              <a:ext cx="8452699" cy="4831682"/>
              <a:chOff x="271175" y="79714"/>
              <a:chExt cx="8452699" cy="4831682"/>
            </a:xfrm>
          </p:grpSpPr>
          <p:sp>
            <p:nvSpPr>
              <p:cNvPr id="662" name="Google Shape;662;p23"/>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3"/>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3"/>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3"/>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 name="Google Shape;666;p23"/>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3"/>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3"/>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23"/>
          <p:cNvGrpSpPr/>
          <p:nvPr/>
        </p:nvGrpSpPr>
        <p:grpSpPr>
          <a:xfrm>
            <a:off x="713224" y="1380150"/>
            <a:ext cx="3615093" cy="2964328"/>
            <a:chOff x="956924" y="1380150"/>
            <a:chExt cx="3615093" cy="2964328"/>
          </a:xfrm>
        </p:grpSpPr>
        <p:sp>
          <p:nvSpPr>
            <p:cNvPr id="670" name="Google Shape;670;p23"/>
            <p:cNvSpPr/>
            <p:nvPr/>
          </p:nvSpPr>
          <p:spPr>
            <a:xfrm>
              <a:off x="3600390" y="1452584"/>
              <a:ext cx="200379" cy="171306"/>
            </a:xfrm>
            <a:custGeom>
              <a:rect b="b" l="l" r="r" t="t"/>
              <a:pathLst>
                <a:path extrusionOk="0" h="1314" w="1537">
                  <a:moveTo>
                    <a:pt x="79" y="1"/>
                  </a:moveTo>
                  <a:cubicBezTo>
                    <a:pt x="73" y="1"/>
                    <a:pt x="67" y="2"/>
                    <a:pt x="60" y="4"/>
                  </a:cubicBezTo>
                  <a:cubicBezTo>
                    <a:pt x="13" y="16"/>
                    <a:pt x="1" y="63"/>
                    <a:pt x="13" y="99"/>
                  </a:cubicBezTo>
                  <a:cubicBezTo>
                    <a:pt x="251" y="802"/>
                    <a:pt x="739" y="1206"/>
                    <a:pt x="1453" y="1314"/>
                  </a:cubicBezTo>
                  <a:lnTo>
                    <a:pt x="1465" y="1314"/>
                  </a:lnTo>
                  <a:cubicBezTo>
                    <a:pt x="1501" y="1314"/>
                    <a:pt x="1525" y="1290"/>
                    <a:pt x="1537" y="1254"/>
                  </a:cubicBezTo>
                  <a:cubicBezTo>
                    <a:pt x="1537" y="1206"/>
                    <a:pt x="1513" y="1171"/>
                    <a:pt x="1477" y="1171"/>
                  </a:cubicBezTo>
                  <a:cubicBezTo>
                    <a:pt x="810" y="1063"/>
                    <a:pt x="382" y="706"/>
                    <a:pt x="156" y="51"/>
                  </a:cubicBezTo>
                  <a:cubicBezTo>
                    <a:pt x="136" y="22"/>
                    <a:pt x="108"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 name="Google Shape;671;p23"/>
            <p:cNvGrpSpPr/>
            <p:nvPr/>
          </p:nvGrpSpPr>
          <p:grpSpPr>
            <a:xfrm>
              <a:off x="1777395" y="1474934"/>
              <a:ext cx="2018496" cy="2013992"/>
              <a:chOff x="1097725" y="238125"/>
              <a:chExt cx="5248300" cy="5237950"/>
            </a:xfrm>
          </p:grpSpPr>
          <p:sp>
            <p:nvSpPr>
              <p:cNvPr id="672" name="Google Shape;672;p23"/>
              <p:cNvSpPr/>
              <p:nvPr/>
            </p:nvSpPr>
            <p:spPr>
              <a:xfrm>
                <a:off x="1097725" y="238125"/>
                <a:ext cx="5248300" cy="5237950"/>
              </a:xfrm>
              <a:custGeom>
                <a:rect b="b" l="l" r="r" t="t"/>
                <a:pathLst>
                  <a:path extrusionOk="0" h="209518" w="209932">
                    <a:moveTo>
                      <a:pt x="65541" y="0"/>
                    </a:moveTo>
                    <a:cubicBezTo>
                      <a:pt x="55423" y="0"/>
                      <a:pt x="45718" y="2728"/>
                      <a:pt x="36134" y="9203"/>
                    </a:cubicBezTo>
                    <a:cubicBezTo>
                      <a:pt x="12586" y="25110"/>
                      <a:pt x="1" y="54754"/>
                      <a:pt x="11842" y="105441"/>
                    </a:cubicBezTo>
                    <a:cubicBezTo>
                      <a:pt x="23683" y="156129"/>
                      <a:pt x="36089" y="200108"/>
                      <a:pt x="58757" y="207564"/>
                    </a:cubicBezTo>
                    <a:cubicBezTo>
                      <a:pt x="62781" y="208888"/>
                      <a:pt x="66999" y="209518"/>
                      <a:pt x="71406" y="209518"/>
                    </a:cubicBezTo>
                    <a:cubicBezTo>
                      <a:pt x="92252" y="209518"/>
                      <a:pt x="117322" y="195421"/>
                      <a:pt x="145959" y="173937"/>
                    </a:cubicBezTo>
                    <a:cubicBezTo>
                      <a:pt x="180649" y="147909"/>
                      <a:pt x="209932" y="125747"/>
                      <a:pt x="209622" y="97815"/>
                    </a:cubicBezTo>
                    <a:cubicBezTo>
                      <a:pt x="209324" y="71150"/>
                      <a:pt x="183909" y="51283"/>
                      <a:pt x="141267" y="28684"/>
                    </a:cubicBezTo>
                    <a:cubicBezTo>
                      <a:pt x="111969" y="13156"/>
                      <a:pt x="87759" y="0"/>
                      <a:pt x="65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3"/>
              <p:cNvSpPr/>
              <p:nvPr/>
            </p:nvSpPr>
            <p:spPr>
              <a:xfrm>
                <a:off x="2714911" y="1955625"/>
                <a:ext cx="665725" cy="914275"/>
              </a:xfrm>
              <a:custGeom>
                <a:rect b="b" l="l" r="r" t="t"/>
                <a:pathLst>
                  <a:path extrusionOk="0" h="36571" w="26629">
                    <a:moveTo>
                      <a:pt x="1" y="1"/>
                    </a:moveTo>
                    <a:lnTo>
                      <a:pt x="1" y="36571"/>
                    </a:lnTo>
                    <a:lnTo>
                      <a:pt x="26628" y="36571"/>
                    </a:lnTo>
                    <a:lnTo>
                      <a:pt x="26628" y="27814"/>
                    </a:lnTo>
                    <a:lnTo>
                      <a:pt x="10044" y="27814"/>
                    </a:lnTo>
                    <a:lnTo>
                      <a:pt x="100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3"/>
              <p:cNvSpPr/>
              <p:nvPr/>
            </p:nvSpPr>
            <p:spPr>
              <a:xfrm>
                <a:off x="3754036" y="1950475"/>
                <a:ext cx="928425" cy="927150"/>
              </a:xfrm>
              <a:custGeom>
                <a:rect b="b" l="l" r="r" t="t"/>
                <a:pathLst>
                  <a:path extrusionOk="0" h="37086" w="37137">
                    <a:moveTo>
                      <a:pt x="18542" y="8910"/>
                    </a:moveTo>
                    <a:cubicBezTo>
                      <a:pt x="19949" y="8910"/>
                      <a:pt x="21177" y="9176"/>
                      <a:pt x="22224" y="9709"/>
                    </a:cubicBezTo>
                    <a:cubicBezTo>
                      <a:pt x="23271" y="10241"/>
                      <a:pt x="24148" y="10945"/>
                      <a:pt x="24851" y="11820"/>
                    </a:cubicBezTo>
                    <a:cubicBezTo>
                      <a:pt x="25556" y="12695"/>
                      <a:pt x="26080" y="13708"/>
                      <a:pt x="26423" y="14860"/>
                    </a:cubicBezTo>
                    <a:cubicBezTo>
                      <a:pt x="26766" y="16011"/>
                      <a:pt x="26937" y="17204"/>
                      <a:pt x="26937" y="18439"/>
                    </a:cubicBezTo>
                    <a:cubicBezTo>
                      <a:pt x="26937" y="19642"/>
                      <a:pt x="26773" y="20837"/>
                      <a:pt x="26448" y="21993"/>
                    </a:cubicBezTo>
                    <a:cubicBezTo>
                      <a:pt x="26122" y="23161"/>
                      <a:pt x="25624" y="24200"/>
                      <a:pt x="24955" y="25110"/>
                    </a:cubicBezTo>
                    <a:cubicBezTo>
                      <a:pt x="24285" y="26019"/>
                      <a:pt x="23417" y="26757"/>
                      <a:pt x="22353" y="27324"/>
                    </a:cubicBezTo>
                    <a:cubicBezTo>
                      <a:pt x="21289" y="27891"/>
                      <a:pt x="20036" y="28174"/>
                      <a:pt x="18594" y="28174"/>
                    </a:cubicBezTo>
                    <a:cubicBezTo>
                      <a:pt x="17151" y="28174"/>
                      <a:pt x="15907" y="27899"/>
                      <a:pt x="14860" y="27350"/>
                    </a:cubicBezTo>
                    <a:cubicBezTo>
                      <a:pt x="13813" y="26801"/>
                      <a:pt x="12946" y="26080"/>
                      <a:pt x="12258" y="25187"/>
                    </a:cubicBezTo>
                    <a:cubicBezTo>
                      <a:pt x="11571" y="24296"/>
                      <a:pt x="11056" y="23274"/>
                      <a:pt x="10713" y="22123"/>
                    </a:cubicBezTo>
                    <a:cubicBezTo>
                      <a:pt x="10370" y="20972"/>
                      <a:pt x="10199" y="19779"/>
                      <a:pt x="10199" y="18543"/>
                    </a:cubicBezTo>
                    <a:cubicBezTo>
                      <a:pt x="10197" y="17349"/>
                      <a:pt x="10362" y="16161"/>
                      <a:pt x="10687" y="15014"/>
                    </a:cubicBezTo>
                    <a:cubicBezTo>
                      <a:pt x="11013" y="13863"/>
                      <a:pt x="11519" y="12834"/>
                      <a:pt x="12207" y="11924"/>
                    </a:cubicBezTo>
                    <a:cubicBezTo>
                      <a:pt x="12894" y="11014"/>
                      <a:pt x="13761" y="10284"/>
                      <a:pt x="14808" y="9735"/>
                    </a:cubicBezTo>
                    <a:cubicBezTo>
                      <a:pt x="15855" y="9186"/>
                      <a:pt x="17099" y="8910"/>
                      <a:pt x="18542" y="8910"/>
                    </a:cubicBezTo>
                    <a:close/>
                    <a:moveTo>
                      <a:pt x="18697" y="1"/>
                    </a:moveTo>
                    <a:cubicBezTo>
                      <a:pt x="15984" y="1"/>
                      <a:pt x="13487" y="508"/>
                      <a:pt x="11203" y="1521"/>
                    </a:cubicBezTo>
                    <a:cubicBezTo>
                      <a:pt x="8920" y="2535"/>
                      <a:pt x="6946" y="3891"/>
                      <a:pt x="5279" y="5590"/>
                    </a:cubicBezTo>
                    <a:cubicBezTo>
                      <a:pt x="3615" y="7289"/>
                      <a:pt x="2319" y="9256"/>
                      <a:pt x="1391" y="11487"/>
                    </a:cubicBezTo>
                    <a:cubicBezTo>
                      <a:pt x="464" y="13720"/>
                      <a:pt x="0" y="16037"/>
                      <a:pt x="0" y="18440"/>
                    </a:cubicBezTo>
                    <a:cubicBezTo>
                      <a:pt x="1" y="20809"/>
                      <a:pt x="447" y="23110"/>
                      <a:pt x="1339" y="25343"/>
                    </a:cubicBezTo>
                    <a:cubicBezTo>
                      <a:pt x="2232" y="27574"/>
                      <a:pt x="3485" y="29558"/>
                      <a:pt x="5099" y="31291"/>
                    </a:cubicBezTo>
                    <a:cubicBezTo>
                      <a:pt x="6713" y="33025"/>
                      <a:pt x="8654" y="34424"/>
                      <a:pt x="10920" y="35489"/>
                    </a:cubicBezTo>
                    <a:cubicBezTo>
                      <a:pt x="13187" y="36553"/>
                      <a:pt x="15710" y="37086"/>
                      <a:pt x="18492" y="37086"/>
                    </a:cubicBezTo>
                    <a:cubicBezTo>
                      <a:pt x="21204" y="37085"/>
                      <a:pt x="23702" y="36570"/>
                      <a:pt x="25986" y="35541"/>
                    </a:cubicBezTo>
                    <a:cubicBezTo>
                      <a:pt x="28270" y="34510"/>
                      <a:pt x="30235" y="33145"/>
                      <a:pt x="31882" y="31446"/>
                    </a:cubicBezTo>
                    <a:cubicBezTo>
                      <a:pt x="33532" y="29745"/>
                      <a:pt x="34819" y="27788"/>
                      <a:pt x="35746" y="25574"/>
                    </a:cubicBezTo>
                    <a:cubicBezTo>
                      <a:pt x="36672" y="23359"/>
                      <a:pt x="37136" y="21050"/>
                      <a:pt x="37136" y="18646"/>
                    </a:cubicBezTo>
                    <a:cubicBezTo>
                      <a:pt x="37135" y="16312"/>
                      <a:pt x="36698" y="14029"/>
                      <a:pt x="35823" y="11796"/>
                    </a:cubicBezTo>
                    <a:cubicBezTo>
                      <a:pt x="34948" y="9564"/>
                      <a:pt x="33702" y="7572"/>
                      <a:pt x="32089" y="5821"/>
                    </a:cubicBezTo>
                    <a:cubicBezTo>
                      <a:pt x="30476" y="4070"/>
                      <a:pt x="28536" y="2662"/>
                      <a:pt x="26269" y="1597"/>
                    </a:cubicBezTo>
                    <a:cubicBezTo>
                      <a:pt x="24003" y="533"/>
                      <a:pt x="21478" y="1"/>
                      <a:pt x="18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3"/>
              <p:cNvSpPr/>
              <p:nvPr/>
            </p:nvSpPr>
            <p:spPr>
              <a:xfrm>
                <a:off x="2561011" y="3482125"/>
                <a:ext cx="876900" cy="927125"/>
              </a:xfrm>
              <a:custGeom>
                <a:rect b="b" l="l" r="r" t="t"/>
                <a:pathLst>
                  <a:path extrusionOk="0" h="37085" w="35076">
                    <a:moveTo>
                      <a:pt x="18749" y="0"/>
                    </a:moveTo>
                    <a:cubicBezTo>
                      <a:pt x="16104" y="0"/>
                      <a:pt x="13641" y="472"/>
                      <a:pt x="11357" y="1416"/>
                    </a:cubicBezTo>
                    <a:cubicBezTo>
                      <a:pt x="9074" y="2362"/>
                      <a:pt x="7090" y="3649"/>
                      <a:pt x="5409" y="5279"/>
                    </a:cubicBezTo>
                    <a:cubicBezTo>
                      <a:pt x="3726" y="6911"/>
                      <a:pt x="2404" y="8834"/>
                      <a:pt x="1442" y="11048"/>
                    </a:cubicBezTo>
                    <a:cubicBezTo>
                      <a:pt x="481" y="13263"/>
                      <a:pt x="0" y="15658"/>
                      <a:pt x="0" y="18234"/>
                    </a:cubicBezTo>
                    <a:cubicBezTo>
                      <a:pt x="0" y="21220"/>
                      <a:pt x="480" y="23882"/>
                      <a:pt x="1442" y="26217"/>
                    </a:cubicBezTo>
                    <a:cubicBezTo>
                      <a:pt x="2404" y="28553"/>
                      <a:pt x="3691" y="30527"/>
                      <a:pt x="5306" y="32140"/>
                    </a:cubicBezTo>
                    <a:cubicBezTo>
                      <a:pt x="6918" y="33755"/>
                      <a:pt x="8807" y="34982"/>
                      <a:pt x="10971" y="35823"/>
                    </a:cubicBezTo>
                    <a:cubicBezTo>
                      <a:pt x="13136" y="36664"/>
                      <a:pt x="15401" y="37084"/>
                      <a:pt x="17769" y="37084"/>
                    </a:cubicBezTo>
                    <a:cubicBezTo>
                      <a:pt x="17771" y="37084"/>
                      <a:pt x="17773" y="37084"/>
                      <a:pt x="17775" y="37084"/>
                    </a:cubicBezTo>
                    <a:cubicBezTo>
                      <a:pt x="21171" y="37084"/>
                      <a:pt x="24174" y="35985"/>
                      <a:pt x="26784" y="33789"/>
                    </a:cubicBezTo>
                    <a:lnTo>
                      <a:pt x="26784" y="33789"/>
                    </a:lnTo>
                    <a:lnTo>
                      <a:pt x="26783" y="36827"/>
                    </a:lnTo>
                    <a:lnTo>
                      <a:pt x="35076" y="36827"/>
                    </a:lnTo>
                    <a:lnTo>
                      <a:pt x="35076" y="17357"/>
                    </a:lnTo>
                    <a:lnTo>
                      <a:pt x="20036" y="17357"/>
                    </a:lnTo>
                    <a:lnTo>
                      <a:pt x="20036" y="24569"/>
                    </a:lnTo>
                    <a:lnTo>
                      <a:pt x="26372" y="24569"/>
                    </a:lnTo>
                    <a:cubicBezTo>
                      <a:pt x="24140" y="26972"/>
                      <a:pt x="21564" y="28173"/>
                      <a:pt x="18646" y="28173"/>
                    </a:cubicBezTo>
                    <a:cubicBezTo>
                      <a:pt x="17376" y="28173"/>
                      <a:pt x="16225" y="27941"/>
                      <a:pt x="15195" y="27478"/>
                    </a:cubicBezTo>
                    <a:cubicBezTo>
                      <a:pt x="14165" y="27015"/>
                      <a:pt x="13281" y="26363"/>
                      <a:pt x="12543" y="25522"/>
                    </a:cubicBezTo>
                    <a:cubicBezTo>
                      <a:pt x="11805" y="24680"/>
                      <a:pt x="11229" y="23676"/>
                      <a:pt x="10817" y="22508"/>
                    </a:cubicBezTo>
                    <a:cubicBezTo>
                      <a:pt x="10405" y="21341"/>
                      <a:pt x="10199" y="20036"/>
                      <a:pt x="10199" y="18594"/>
                    </a:cubicBezTo>
                    <a:cubicBezTo>
                      <a:pt x="10199" y="17185"/>
                      <a:pt x="10405" y="15889"/>
                      <a:pt x="10817" y="14705"/>
                    </a:cubicBezTo>
                    <a:cubicBezTo>
                      <a:pt x="11229" y="13520"/>
                      <a:pt x="11797" y="12497"/>
                      <a:pt x="12517" y="11640"/>
                    </a:cubicBezTo>
                    <a:cubicBezTo>
                      <a:pt x="13237" y="10782"/>
                      <a:pt x="14095" y="10113"/>
                      <a:pt x="15092" y="9632"/>
                    </a:cubicBezTo>
                    <a:cubicBezTo>
                      <a:pt x="16087" y="9151"/>
                      <a:pt x="17185" y="8911"/>
                      <a:pt x="18388" y="8911"/>
                    </a:cubicBezTo>
                    <a:cubicBezTo>
                      <a:pt x="20002" y="8911"/>
                      <a:pt x="21530" y="9349"/>
                      <a:pt x="22973" y="10224"/>
                    </a:cubicBezTo>
                    <a:cubicBezTo>
                      <a:pt x="24415" y="11099"/>
                      <a:pt x="25496" y="12259"/>
                      <a:pt x="26217" y="13701"/>
                    </a:cubicBezTo>
                    <a:lnTo>
                      <a:pt x="33687" y="7984"/>
                    </a:lnTo>
                    <a:cubicBezTo>
                      <a:pt x="33033" y="6748"/>
                      <a:pt x="32192" y="5640"/>
                      <a:pt x="31162" y="4662"/>
                    </a:cubicBezTo>
                    <a:cubicBezTo>
                      <a:pt x="30132" y="3683"/>
                      <a:pt x="28974" y="2842"/>
                      <a:pt x="27687" y="2138"/>
                    </a:cubicBezTo>
                    <a:cubicBezTo>
                      <a:pt x="26398" y="1433"/>
                      <a:pt x="24998" y="901"/>
                      <a:pt x="23487" y="540"/>
                    </a:cubicBezTo>
                    <a:cubicBezTo>
                      <a:pt x="21975" y="180"/>
                      <a:pt x="20396" y="0"/>
                      <a:pt x="18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3"/>
              <p:cNvSpPr/>
              <p:nvPr/>
            </p:nvSpPr>
            <p:spPr>
              <a:xfrm>
                <a:off x="3858961" y="3483425"/>
                <a:ext cx="928425" cy="927125"/>
              </a:xfrm>
              <a:custGeom>
                <a:rect b="b" l="l" r="r" t="t"/>
                <a:pathLst>
                  <a:path extrusionOk="0" h="37085" w="37137">
                    <a:moveTo>
                      <a:pt x="18542" y="8909"/>
                    </a:moveTo>
                    <a:cubicBezTo>
                      <a:pt x="19949" y="8909"/>
                      <a:pt x="21178" y="9175"/>
                      <a:pt x="22225" y="9708"/>
                    </a:cubicBezTo>
                    <a:cubicBezTo>
                      <a:pt x="23272" y="10240"/>
                      <a:pt x="24148" y="10943"/>
                      <a:pt x="24851" y="11819"/>
                    </a:cubicBezTo>
                    <a:cubicBezTo>
                      <a:pt x="25557" y="12694"/>
                      <a:pt x="26081" y="13708"/>
                      <a:pt x="26424" y="14858"/>
                    </a:cubicBezTo>
                    <a:cubicBezTo>
                      <a:pt x="26767" y="16009"/>
                      <a:pt x="26938" y="17202"/>
                      <a:pt x="26938" y="18439"/>
                    </a:cubicBezTo>
                    <a:cubicBezTo>
                      <a:pt x="26938" y="19640"/>
                      <a:pt x="26774" y="20835"/>
                      <a:pt x="26449" y="21992"/>
                    </a:cubicBezTo>
                    <a:cubicBezTo>
                      <a:pt x="26123" y="23161"/>
                      <a:pt x="25625" y="24199"/>
                      <a:pt x="24956" y="25109"/>
                    </a:cubicBezTo>
                    <a:cubicBezTo>
                      <a:pt x="24285" y="26018"/>
                      <a:pt x="23418" y="26756"/>
                      <a:pt x="22354" y="27323"/>
                    </a:cubicBezTo>
                    <a:cubicBezTo>
                      <a:pt x="21290" y="27889"/>
                      <a:pt x="20037" y="28174"/>
                      <a:pt x="18594" y="28174"/>
                    </a:cubicBezTo>
                    <a:cubicBezTo>
                      <a:pt x="17152" y="28172"/>
                      <a:pt x="15908" y="27897"/>
                      <a:pt x="14861" y="27349"/>
                    </a:cubicBezTo>
                    <a:cubicBezTo>
                      <a:pt x="13814" y="26800"/>
                      <a:pt x="12946" y="26079"/>
                      <a:pt x="12259" y="25186"/>
                    </a:cubicBezTo>
                    <a:cubicBezTo>
                      <a:pt x="11571" y="24294"/>
                      <a:pt x="11056" y="23273"/>
                      <a:pt x="10714" y="22123"/>
                    </a:cubicBezTo>
                    <a:cubicBezTo>
                      <a:pt x="10371" y="20971"/>
                      <a:pt x="10199" y="19778"/>
                      <a:pt x="10199" y="18542"/>
                    </a:cubicBezTo>
                    <a:lnTo>
                      <a:pt x="10200" y="18542"/>
                    </a:lnTo>
                    <a:cubicBezTo>
                      <a:pt x="10198" y="17348"/>
                      <a:pt x="10362" y="16161"/>
                      <a:pt x="10688" y="15013"/>
                    </a:cubicBezTo>
                    <a:cubicBezTo>
                      <a:pt x="11014" y="13863"/>
                      <a:pt x="11520" y="12833"/>
                      <a:pt x="12208" y="11922"/>
                    </a:cubicBezTo>
                    <a:cubicBezTo>
                      <a:pt x="12894" y="11012"/>
                      <a:pt x="13761" y="10283"/>
                      <a:pt x="14809" y="9734"/>
                    </a:cubicBezTo>
                    <a:cubicBezTo>
                      <a:pt x="15856" y="9184"/>
                      <a:pt x="17100" y="8909"/>
                      <a:pt x="18542" y="8909"/>
                    </a:cubicBezTo>
                    <a:close/>
                    <a:moveTo>
                      <a:pt x="18688" y="0"/>
                    </a:moveTo>
                    <a:cubicBezTo>
                      <a:pt x="15979" y="0"/>
                      <a:pt x="13485" y="506"/>
                      <a:pt x="11204" y="1520"/>
                    </a:cubicBezTo>
                    <a:cubicBezTo>
                      <a:pt x="8921" y="2533"/>
                      <a:pt x="6946" y="3889"/>
                      <a:pt x="5280" y="5588"/>
                    </a:cubicBezTo>
                    <a:cubicBezTo>
                      <a:pt x="3616" y="7288"/>
                      <a:pt x="2319" y="9254"/>
                      <a:pt x="1392" y="11485"/>
                    </a:cubicBezTo>
                    <a:cubicBezTo>
                      <a:pt x="464" y="13718"/>
                      <a:pt x="1" y="16035"/>
                      <a:pt x="1" y="18439"/>
                    </a:cubicBezTo>
                    <a:cubicBezTo>
                      <a:pt x="1" y="20807"/>
                      <a:pt x="447" y="23107"/>
                      <a:pt x="1340" y="25341"/>
                    </a:cubicBezTo>
                    <a:cubicBezTo>
                      <a:pt x="2232" y="27574"/>
                      <a:pt x="3486" y="29557"/>
                      <a:pt x="5100" y="31290"/>
                    </a:cubicBezTo>
                    <a:cubicBezTo>
                      <a:pt x="6714" y="33025"/>
                      <a:pt x="8655" y="34424"/>
                      <a:pt x="10921" y="35488"/>
                    </a:cubicBezTo>
                    <a:cubicBezTo>
                      <a:pt x="13186" y="36552"/>
                      <a:pt x="15710" y="37084"/>
                      <a:pt x="18491" y="37084"/>
                    </a:cubicBezTo>
                    <a:cubicBezTo>
                      <a:pt x="21204" y="37084"/>
                      <a:pt x="23702" y="36569"/>
                      <a:pt x="25987" y="35539"/>
                    </a:cubicBezTo>
                    <a:cubicBezTo>
                      <a:pt x="28270" y="34509"/>
                      <a:pt x="30236" y="33145"/>
                      <a:pt x="31883" y="31444"/>
                    </a:cubicBezTo>
                    <a:cubicBezTo>
                      <a:pt x="33532" y="29745"/>
                      <a:pt x="34819" y="27787"/>
                      <a:pt x="35747" y="25572"/>
                    </a:cubicBezTo>
                    <a:cubicBezTo>
                      <a:pt x="36673" y="23358"/>
                      <a:pt x="37137" y="21048"/>
                      <a:pt x="37137" y="18645"/>
                    </a:cubicBezTo>
                    <a:cubicBezTo>
                      <a:pt x="37136" y="16310"/>
                      <a:pt x="36699" y="14027"/>
                      <a:pt x="35824" y="11796"/>
                    </a:cubicBezTo>
                    <a:cubicBezTo>
                      <a:pt x="34949" y="9563"/>
                      <a:pt x="33703" y="7571"/>
                      <a:pt x="32090" y="5820"/>
                    </a:cubicBezTo>
                    <a:cubicBezTo>
                      <a:pt x="30476" y="4069"/>
                      <a:pt x="28536" y="2661"/>
                      <a:pt x="26269" y="1597"/>
                    </a:cubicBezTo>
                    <a:cubicBezTo>
                      <a:pt x="24002" y="532"/>
                      <a:pt x="21478" y="0"/>
                      <a:pt x="18697" y="0"/>
                    </a:cubicBezTo>
                    <a:cubicBezTo>
                      <a:pt x="18694" y="0"/>
                      <a:pt x="18691" y="0"/>
                      <a:pt x="18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3"/>
              <p:cNvSpPr/>
              <p:nvPr/>
            </p:nvSpPr>
            <p:spPr>
              <a:xfrm>
                <a:off x="2688125" y="1159000"/>
                <a:ext cx="229325" cy="239450"/>
              </a:xfrm>
              <a:custGeom>
                <a:rect b="b" l="l" r="r" t="t"/>
                <a:pathLst>
                  <a:path extrusionOk="0" h="9578" w="9173">
                    <a:moveTo>
                      <a:pt x="0" y="1"/>
                    </a:moveTo>
                    <a:lnTo>
                      <a:pt x="3249" y="6381"/>
                    </a:lnTo>
                    <a:lnTo>
                      <a:pt x="3249" y="9577"/>
                    </a:lnTo>
                    <a:lnTo>
                      <a:pt x="5867" y="9577"/>
                    </a:lnTo>
                    <a:lnTo>
                      <a:pt x="5867" y="6407"/>
                    </a:lnTo>
                    <a:lnTo>
                      <a:pt x="9172" y="1"/>
                    </a:lnTo>
                    <a:lnTo>
                      <a:pt x="6312" y="1"/>
                    </a:lnTo>
                    <a:lnTo>
                      <a:pt x="4558" y="4141"/>
                    </a:lnTo>
                    <a:lnTo>
                      <a:pt x="28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3"/>
              <p:cNvSpPr/>
              <p:nvPr/>
            </p:nvSpPr>
            <p:spPr>
              <a:xfrm>
                <a:off x="3200025" y="1157650"/>
                <a:ext cx="243200" cy="242825"/>
              </a:xfrm>
              <a:custGeom>
                <a:rect b="b" l="l" r="r" t="t"/>
                <a:pathLst>
                  <a:path extrusionOk="0" h="9713" w="9728">
                    <a:moveTo>
                      <a:pt x="4857" y="2334"/>
                    </a:moveTo>
                    <a:cubicBezTo>
                      <a:pt x="5226" y="2335"/>
                      <a:pt x="5547" y="2404"/>
                      <a:pt x="5823" y="2543"/>
                    </a:cubicBezTo>
                    <a:cubicBezTo>
                      <a:pt x="6089" y="2677"/>
                      <a:pt x="6323" y="2865"/>
                      <a:pt x="6510" y="3096"/>
                    </a:cubicBezTo>
                    <a:cubicBezTo>
                      <a:pt x="6698" y="3332"/>
                      <a:pt x="6837" y="3602"/>
                      <a:pt x="6922" y="3892"/>
                    </a:cubicBezTo>
                    <a:cubicBezTo>
                      <a:pt x="7011" y="4196"/>
                      <a:pt x="7057" y="4512"/>
                      <a:pt x="7057" y="4830"/>
                    </a:cubicBezTo>
                    <a:cubicBezTo>
                      <a:pt x="7057" y="5145"/>
                      <a:pt x="7012" y="5457"/>
                      <a:pt x="6927" y="5761"/>
                    </a:cubicBezTo>
                    <a:cubicBezTo>
                      <a:pt x="6843" y="6068"/>
                      <a:pt x="6712" y="6338"/>
                      <a:pt x="6537" y="6577"/>
                    </a:cubicBezTo>
                    <a:cubicBezTo>
                      <a:pt x="6361" y="6815"/>
                      <a:pt x="6135" y="7008"/>
                      <a:pt x="5855" y="7157"/>
                    </a:cubicBezTo>
                    <a:cubicBezTo>
                      <a:pt x="5576" y="7305"/>
                      <a:pt x="5250" y="7380"/>
                      <a:pt x="4872" y="7380"/>
                    </a:cubicBezTo>
                    <a:cubicBezTo>
                      <a:pt x="4492" y="7380"/>
                      <a:pt x="4167" y="7307"/>
                      <a:pt x="3892" y="7163"/>
                    </a:cubicBezTo>
                    <a:cubicBezTo>
                      <a:pt x="3617" y="7020"/>
                      <a:pt x="3391" y="6831"/>
                      <a:pt x="3212" y="6596"/>
                    </a:cubicBezTo>
                    <a:cubicBezTo>
                      <a:pt x="3027" y="6356"/>
                      <a:pt x="2890" y="6084"/>
                      <a:pt x="2807" y="5794"/>
                    </a:cubicBezTo>
                    <a:cubicBezTo>
                      <a:pt x="2716" y="5490"/>
                      <a:pt x="2671" y="5174"/>
                      <a:pt x="2672" y="4856"/>
                    </a:cubicBezTo>
                    <a:cubicBezTo>
                      <a:pt x="2672" y="4544"/>
                      <a:pt x="2715" y="4234"/>
                      <a:pt x="2800" y="3932"/>
                    </a:cubicBezTo>
                    <a:cubicBezTo>
                      <a:pt x="2881" y="3640"/>
                      <a:pt x="3016" y="3366"/>
                      <a:pt x="3197" y="3123"/>
                    </a:cubicBezTo>
                    <a:cubicBezTo>
                      <a:pt x="3380" y="2884"/>
                      <a:pt x="3612" y="2687"/>
                      <a:pt x="3879" y="2550"/>
                    </a:cubicBezTo>
                    <a:cubicBezTo>
                      <a:pt x="4154" y="2406"/>
                      <a:pt x="4479" y="2334"/>
                      <a:pt x="4857" y="2334"/>
                    </a:cubicBezTo>
                    <a:close/>
                    <a:moveTo>
                      <a:pt x="4897" y="1"/>
                    </a:moveTo>
                    <a:cubicBezTo>
                      <a:pt x="4186" y="1"/>
                      <a:pt x="3531" y="133"/>
                      <a:pt x="2935" y="398"/>
                    </a:cubicBezTo>
                    <a:cubicBezTo>
                      <a:pt x="2337" y="664"/>
                      <a:pt x="1819" y="1020"/>
                      <a:pt x="1384" y="1464"/>
                    </a:cubicBezTo>
                    <a:cubicBezTo>
                      <a:pt x="948" y="1909"/>
                      <a:pt x="601" y="2433"/>
                      <a:pt x="365" y="3009"/>
                    </a:cubicBezTo>
                    <a:cubicBezTo>
                      <a:pt x="124" y="3586"/>
                      <a:pt x="0" y="4205"/>
                      <a:pt x="1" y="4830"/>
                    </a:cubicBezTo>
                    <a:cubicBezTo>
                      <a:pt x="0" y="5449"/>
                      <a:pt x="119" y="6063"/>
                      <a:pt x="352" y="6637"/>
                    </a:cubicBezTo>
                    <a:cubicBezTo>
                      <a:pt x="580" y="7213"/>
                      <a:pt x="914" y="7742"/>
                      <a:pt x="1336" y="8196"/>
                    </a:cubicBezTo>
                    <a:cubicBezTo>
                      <a:pt x="1758" y="8650"/>
                      <a:pt x="2267" y="9017"/>
                      <a:pt x="2860" y="9295"/>
                    </a:cubicBezTo>
                    <a:cubicBezTo>
                      <a:pt x="3454" y="9574"/>
                      <a:pt x="4115" y="9713"/>
                      <a:pt x="4844" y="9713"/>
                    </a:cubicBezTo>
                    <a:cubicBezTo>
                      <a:pt x="5553" y="9713"/>
                      <a:pt x="6207" y="9577"/>
                      <a:pt x="6805" y="9308"/>
                    </a:cubicBezTo>
                    <a:cubicBezTo>
                      <a:pt x="7404" y="9038"/>
                      <a:pt x="7919" y="8682"/>
                      <a:pt x="8351" y="8235"/>
                    </a:cubicBezTo>
                    <a:cubicBezTo>
                      <a:pt x="8782" y="7792"/>
                      <a:pt x="9125" y="7270"/>
                      <a:pt x="9361" y="6698"/>
                    </a:cubicBezTo>
                    <a:cubicBezTo>
                      <a:pt x="9603" y="6124"/>
                      <a:pt x="9727" y="5507"/>
                      <a:pt x="9726" y="4883"/>
                    </a:cubicBezTo>
                    <a:cubicBezTo>
                      <a:pt x="9725" y="4270"/>
                      <a:pt x="9608" y="3661"/>
                      <a:pt x="9382" y="3089"/>
                    </a:cubicBezTo>
                    <a:cubicBezTo>
                      <a:pt x="9157" y="2512"/>
                      <a:pt x="8826" y="1981"/>
                      <a:pt x="8405" y="1524"/>
                    </a:cubicBezTo>
                    <a:cubicBezTo>
                      <a:pt x="7981" y="1066"/>
                      <a:pt x="7473" y="697"/>
                      <a:pt x="6880" y="418"/>
                    </a:cubicBezTo>
                    <a:cubicBezTo>
                      <a:pt x="6288" y="140"/>
                      <a:pt x="5627" y="1"/>
                      <a:pt x="4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3"/>
              <p:cNvSpPr/>
              <p:nvPr/>
            </p:nvSpPr>
            <p:spPr>
              <a:xfrm>
                <a:off x="3761200" y="1159000"/>
                <a:ext cx="216200" cy="241500"/>
              </a:xfrm>
              <a:custGeom>
                <a:rect b="b" l="l" r="r" t="t"/>
                <a:pathLst>
                  <a:path extrusionOk="0" h="9660" w="8648">
                    <a:moveTo>
                      <a:pt x="0" y="1"/>
                    </a:moveTo>
                    <a:lnTo>
                      <a:pt x="0" y="4926"/>
                    </a:lnTo>
                    <a:cubicBezTo>
                      <a:pt x="0" y="5564"/>
                      <a:pt x="82" y="6169"/>
                      <a:pt x="244" y="6739"/>
                    </a:cubicBezTo>
                    <a:cubicBezTo>
                      <a:pt x="406" y="7310"/>
                      <a:pt x="663" y="7811"/>
                      <a:pt x="1012" y="8243"/>
                    </a:cubicBezTo>
                    <a:cubicBezTo>
                      <a:pt x="1363" y="8675"/>
                      <a:pt x="1810" y="9019"/>
                      <a:pt x="2355" y="9275"/>
                    </a:cubicBezTo>
                    <a:cubicBezTo>
                      <a:pt x="2900" y="9532"/>
                      <a:pt x="3554" y="9660"/>
                      <a:pt x="4318" y="9660"/>
                    </a:cubicBezTo>
                    <a:cubicBezTo>
                      <a:pt x="5055" y="9660"/>
                      <a:pt x="5696" y="9539"/>
                      <a:pt x="6239" y="9295"/>
                    </a:cubicBezTo>
                    <a:cubicBezTo>
                      <a:pt x="6784" y="9052"/>
                      <a:pt x="7235" y="8720"/>
                      <a:pt x="7595" y="8297"/>
                    </a:cubicBezTo>
                    <a:cubicBezTo>
                      <a:pt x="7955" y="7875"/>
                      <a:pt x="8220" y="7373"/>
                      <a:pt x="8391" y="6794"/>
                    </a:cubicBezTo>
                    <a:cubicBezTo>
                      <a:pt x="8562" y="6213"/>
                      <a:pt x="8647" y="5590"/>
                      <a:pt x="8647" y="4926"/>
                    </a:cubicBezTo>
                    <a:lnTo>
                      <a:pt x="8647" y="1"/>
                    </a:lnTo>
                    <a:lnTo>
                      <a:pt x="6017" y="1"/>
                    </a:lnTo>
                    <a:lnTo>
                      <a:pt x="6017" y="4924"/>
                    </a:lnTo>
                    <a:cubicBezTo>
                      <a:pt x="6018" y="5228"/>
                      <a:pt x="5987" y="5531"/>
                      <a:pt x="5923" y="5828"/>
                    </a:cubicBezTo>
                    <a:cubicBezTo>
                      <a:pt x="5860" y="6115"/>
                      <a:pt x="5760" y="6370"/>
                      <a:pt x="5626" y="6590"/>
                    </a:cubicBezTo>
                    <a:cubicBezTo>
                      <a:pt x="5494" y="6807"/>
                      <a:pt x="5314" y="6989"/>
                      <a:pt x="5099" y="7123"/>
                    </a:cubicBezTo>
                    <a:cubicBezTo>
                      <a:pt x="4883" y="7258"/>
                      <a:pt x="4623" y="7326"/>
                      <a:pt x="4317" y="7326"/>
                    </a:cubicBezTo>
                    <a:cubicBezTo>
                      <a:pt x="4010" y="7326"/>
                      <a:pt x="3752" y="7260"/>
                      <a:pt x="3543" y="7130"/>
                    </a:cubicBezTo>
                    <a:cubicBezTo>
                      <a:pt x="3330" y="6998"/>
                      <a:pt x="3152" y="6818"/>
                      <a:pt x="3023" y="6604"/>
                    </a:cubicBezTo>
                    <a:cubicBezTo>
                      <a:pt x="2888" y="6384"/>
                      <a:pt x="2787" y="6128"/>
                      <a:pt x="2726" y="5836"/>
                    </a:cubicBezTo>
                    <a:cubicBezTo>
                      <a:pt x="2662" y="5536"/>
                      <a:pt x="2630" y="5231"/>
                      <a:pt x="2630" y="4926"/>
                    </a:cubicBezTo>
                    <a:lnTo>
                      <a:pt x="2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3"/>
              <p:cNvSpPr/>
              <p:nvPr/>
            </p:nvSpPr>
            <p:spPr>
              <a:xfrm>
                <a:off x="4308525" y="1159000"/>
                <a:ext cx="206775" cy="239475"/>
              </a:xfrm>
              <a:custGeom>
                <a:rect b="b" l="l" r="r" t="t"/>
                <a:pathLst>
                  <a:path extrusionOk="0" h="9579" w="8271">
                    <a:moveTo>
                      <a:pt x="4223" y="2295"/>
                    </a:moveTo>
                    <a:cubicBezTo>
                      <a:pt x="4384" y="2295"/>
                      <a:pt x="4546" y="2382"/>
                      <a:pt x="4708" y="2557"/>
                    </a:cubicBezTo>
                    <a:cubicBezTo>
                      <a:pt x="4871" y="2733"/>
                      <a:pt x="4953" y="2987"/>
                      <a:pt x="4953" y="3319"/>
                    </a:cubicBezTo>
                    <a:cubicBezTo>
                      <a:pt x="4951" y="3643"/>
                      <a:pt x="4881" y="3894"/>
                      <a:pt x="4742" y="4074"/>
                    </a:cubicBezTo>
                    <a:cubicBezTo>
                      <a:pt x="4603" y="4254"/>
                      <a:pt x="4452" y="4345"/>
                      <a:pt x="4290" y="4345"/>
                    </a:cubicBezTo>
                    <a:lnTo>
                      <a:pt x="2631" y="4345"/>
                    </a:lnTo>
                    <a:lnTo>
                      <a:pt x="2631" y="2295"/>
                    </a:lnTo>
                    <a:close/>
                    <a:moveTo>
                      <a:pt x="1" y="1"/>
                    </a:moveTo>
                    <a:lnTo>
                      <a:pt x="1" y="9578"/>
                    </a:lnTo>
                    <a:lnTo>
                      <a:pt x="2631" y="9578"/>
                    </a:lnTo>
                    <a:lnTo>
                      <a:pt x="2631" y="6637"/>
                    </a:lnTo>
                    <a:lnTo>
                      <a:pt x="3617" y="6637"/>
                    </a:lnTo>
                    <a:lnTo>
                      <a:pt x="5302" y="9578"/>
                    </a:lnTo>
                    <a:lnTo>
                      <a:pt x="8271" y="9578"/>
                    </a:lnTo>
                    <a:lnTo>
                      <a:pt x="6246" y="6058"/>
                    </a:lnTo>
                    <a:cubicBezTo>
                      <a:pt x="6679" y="5751"/>
                      <a:pt x="7016" y="5358"/>
                      <a:pt x="7259" y="4877"/>
                    </a:cubicBezTo>
                    <a:cubicBezTo>
                      <a:pt x="7501" y="4396"/>
                      <a:pt x="7622" y="3877"/>
                      <a:pt x="7622" y="3319"/>
                    </a:cubicBezTo>
                    <a:cubicBezTo>
                      <a:pt x="7622" y="2914"/>
                      <a:pt x="7542" y="2512"/>
                      <a:pt x="7380" y="2111"/>
                    </a:cubicBezTo>
                    <a:cubicBezTo>
                      <a:pt x="7222" y="1719"/>
                      <a:pt x="6996" y="1358"/>
                      <a:pt x="6712" y="1046"/>
                    </a:cubicBezTo>
                    <a:cubicBezTo>
                      <a:pt x="6429" y="736"/>
                      <a:pt x="6089" y="483"/>
                      <a:pt x="5693" y="291"/>
                    </a:cubicBezTo>
                    <a:cubicBezTo>
                      <a:pt x="5297" y="97"/>
                      <a:pt x="4865" y="1"/>
                      <a:pt x="4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3"/>
              <p:cNvSpPr/>
              <p:nvPr/>
            </p:nvSpPr>
            <p:spPr>
              <a:xfrm>
                <a:off x="5268025" y="2778925"/>
                <a:ext cx="61375" cy="1937650"/>
              </a:xfrm>
              <a:custGeom>
                <a:rect b="b" l="l" r="r" t="t"/>
                <a:pathLst>
                  <a:path extrusionOk="0" h="77506" w="2455">
                    <a:moveTo>
                      <a:pt x="1" y="0"/>
                    </a:moveTo>
                    <a:lnTo>
                      <a:pt x="1" y="77506"/>
                    </a:lnTo>
                    <a:lnTo>
                      <a:pt x="2454" y="77506"/>
                    </a:lnTo>
                    <a:lnTo>
                      <a:pt x="2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3"/>
              <p:cNvSpPr/>
              <p:nvPr/>
            </p:nvSpPr>
            <p:spPr>
              <a:xfrm>
                <a:off x="1982525" y="1430775"/>
                <a:ext cx="61350" cy="1573050"/>
              </a:xfrm>
              <a:custGeom>
                <a:rect b="b" l="l" r="r" t="t"/>
                <a:pathLst>
                  <a:path extrusionOk="0" h="62922" w="2454">
                    <a:moveTo>
                      <a:pt x="0" y="0"/>
                    </a:moveTo>
                    <a:lnTo>
                      <a:pt x="0" y="62922"/>
                    </a:lnTo>
                    <a:lnTo>
                      <a:pt x="2453" y="62922"/>
                    </a:lnTo>
                    <a:lnTo>
                      <a:pt x="2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3"/>
              <p:cNvSpPr/>
              <p:nvPr/>
            </p:nvSpPr>
            <p:spPr>
              <a:xfrm>
                <a:off x="1882200" y="3263125"/>
                <a:ext cx="236575" cy="236525"/>
              </a:xfrm>
              <a:custGeom>
                <a:rect b="b" l="l" r="r" t="t"/>
                <a:pathLst>
                  <a:path extrusionOk="0" h="9461" w="9463">
                    <a:moveTo>
                      <a:pt x="4732" y="2452"/>
                    </a:moveTo>
                    <a:cubicBezTo>
                      <a:pt x="5987" y="2452"/>
                      <a:pt x="7010" y="3475"/>
                      <a:pt x="7010" y="4730"/>
                    </a:cubicBezTo>
                    <a:cubicBezTo>
                      <a:pt x="7010" y="5987"/>
                      <a:pt x="5989" y="7009"/>
                      <a:pt x="4732" y="7009"/>
                    </a:cubicBezTo>
                    <a:cubicBezTo>
                      <a:pt x="3475" y="7009"/>
                      <a:pt x="2453" y="5988"/>
                      <a:pt x="2453" y="4730"/>
                    </a:cubicBezTo>
                    <a:cubicBezTo>
                      <a:pt x="2453" y="3473"/>
                      <a:pt x="3475" y="2452"/>
                      <a:pt x="4732" y="2452"/>
                    </a:cubicBezTo>
                    <a:close/>
                    <a:moveTo>
                      <a:pt x="4732" y="0"/>
                    </a:moveTo>
                    <a:cubicBezTo>
                      <a:pt x="2124" y="0"/>
                      <a:pt x="1" y="2122"/>
                      <a:pt x="1" y="4730"/>
                    </a:cubicBezTo>
                    <a:cubicBezTo>
                      <a:pt x="1" y="7338"/>
                      <a:pt x="2124" y="9461"/>
                      <a:pt x="4732" y="9461"/>
                    </a:cubicBezTo>
                    <a:cubicBezTo>
                      <a:pt x="7341" y="9461"/>
                      <a:pt x="9463" y="7338"/>
                      <a:pt x="9463" y="4730"/>
                    </a:cubicBezTo>
                    <a:cubicBezTo>
                      <a:pt x="9463" y="2123"/>
                      <a:pt x="7339"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3"/>
              <p:cNvSpPr/>
              <p:nvPr/>
            </p:nvSpPr>
            <p:spPr>
              <a:xfrm>
                <a:off x="5180450" y="2322125"/>
                <a:ext cx="236575" cy="236575"/>
              </a:xfrm>
              <a:custGeom>
                <a:rect b="b" l="l" r="r" t="t"/>
                <a:pathLst>
                  <a:path extrusionOk="0" h="9463" w="9463">
                    <a:moveTo>
                      <a:pt x="4731" y="2452"/>
                    </a:moveTo>
                    <a:cubicBezTo>
                      <a:pt x="5987" y="2452"/>
                      <a:pt x="7009" y="3475"/>
                      <a:pt x="7009" y="4731"/>
                    </a:cubicBezTo>
                    <a:cubicBezTo>
                      <a:pt x="7009" y="5988"/>
                      <a:pt x="5988" y="7010"/>
                      <a:pt x="4731" y="7010"/>
                    </a:cubicBezTo>
                    <a:cubicBezTo>
                      <a:pt x="3474" y="7010"/>
                      <a:pt x="2452" y="5988"/>
                      <a:pt x="2452" y="4731"/>
                    </a:cubicBezTo>
                    <a:cubicBezTo>
                      <a:pt x="2452" y="3475"/>
                      <a:pt x="3474" y="2454"/>
                      <a:pt x="4731" y="2454"/>
                    </a:cubicBezTo>
                    <a:lnTo>
                      <a:pt x="4731" y="2452"/>
                    </a:lnTo>
                    <a:close/>
                    <a:moveTo>
                      <a:pt x="4731" y="0"/>
                    </a:moveTo>
                    <a:cubicBezTo>
                      <a:pt x="2123" y="0"/>
                      <a:pt x="0" y="2123"/>
                      <a:pt x="0" y="4731"/>
                    </a:cubicBezTo>
                    <a:cubicBezTo>
                      <a:pt x="0" y="7340"/>
                      <a:pt x="2123" y="9462"/>
                      <a:pt x="4731" y="9462"/>
                    </a:cubicBezTo>
                    <a:cubicBezTo>
                      <a:pt x="7340" y="9462"/>
                      <a:pt x="9462" y="7339"/>
                      <a:pt x="9462" y="4731"/>
                    </a:cubicBezTo>
                    <a:cubicBezTo>
                      <a:pt x="9462" y="2123"/>
                      <a:pt x="7338" y="0"/>
                      <a:pt x="4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 name="Google Shape;685;p23"/>
            <p:cNvSpPr/>
            <p:nvPr/>
          </p:nvSpPr>
          <p:spPr>
            <a:xfrm>
              <a:off x="956925" y="1380150"/>
              <a:ext cx="3615092" cy="2964328"/>
            </a:xfrm>
            <a:custGeom>
              <a:rect b="b" l="l" r="r" t="t"/>
              <a:pathLst>
                <a:path extrusionOk="0" h="27968" w="36553">
                  <a:moveTo>
                    <a:pt x="0" y="0"/>
                  </a:moveTo>
                  <a:lnTo>
                    <a:pt x="0" y="27968"/>
                  </a:lnTo>
                  <a:lnTo>
                    <a:pt x="36553" y="27968"/>
                  </a:lnTo>
                  <a:lnTo>
                    <a:pt x="36553" y="0"/>
                  </a:lnTo>
                  <a:close/>
                </a:path>
              </a:pathLst>
            </a:cu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3"/>
            <p:cNvSpPr/>
            <p:nvPr/>
          </p:nvSpPr>
          <p:spPr>
            <a:xfrm>
              <a:off x="956924" y="1381176"/>
              <a:ext cx="3615092" cy="183518"/>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3"/>
            <p:cNvSpPr/>
            <p:nvPr/>
          </p:nvSpPr>
          <p:spPr>
            <a:xfrm>
              <a:off x="11403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3"/>
            <p:cNvSpPr/>
            <p:nvPr/>
          </p:nvSpPr>
          <p:spPr>
            <a:xfrm>
              <a:off x="12715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3"/>
            <p:cNvSpPr/>
            <p:nvPr/>
          </p:nvSpPr>
          <p:spPr>
            <a:xfrm>
              <a:off x="10090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 name="Google Shape;690;p23"/>
          <p:cNvSpPr/>
          <p:nvPr/>
        </p:nvSpPr>
        <p:spPr>
          <a:xfrm>
            <a:off x="2029654" y="3587752"/>
            <a:ext cx="8077" cy="12115"/>
          </a:xfrm>
          <a:custGeom>
            <a:rect b="b" l="l" r="r" t="t"/>
            <a:pathLst>
              <a:path extrusionOk="0" h="303" w="202">
                <a:moveTo>
                  <a:pt x="2" y="1"/>
                </a:moveTo>
                <a:cubicBezTo>
                  <a:pt x="1" y="1"/>
                  <a:pt x="1" y="1"/>
                  <a:pt x="1" y="2"/>
                </a:cubicBezTo>
                <a:cubicBezTo>
                  <a:pt x="62" y="94"/>
                  <a:pt x="121" y="188"/>
                  <a:pt x="181" y="282"/>
                </a:cubicBezTo>
                <a:cubicBezTo>
                  <a:pt x="187" y="289"/>
                  <a:pt x="194" y="296"/>
                  <a:pt x="201" y="303"/>
                </a:cubicBezTo>
                <a:cubicBezTo>
                  <a:pt x="67" y="81"/>
                  <a:pt x="10" y="1"/>
                  <a:pt x="2" y="1"/>
                </a:cubicBezTo>
                <a:close/>
              </a:path>
            </a:pathLst>
          </a:custGeom>
          <a:solidFill>
            <a:srgbClr val="F8B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3"/>
          <p:cNvSpPr txBox="1"/>
          <p:nvPr>
            <p:ph type="ctrTitle"/>
          </p:nvPr>
        </p:nvSpPr>
        <p:spPr>
          <a:xfrm>
            <a:off x="1273425" y="2249125"/>
            <a:ext cx="2581800" cy="7926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SzPts val="5200"/>
              <a:buFont typeface="Concert One"/>
              <a:buNone/>
              <a:defRPr sz="5200"/>
            </a:lvl1pPr>
            <a:lvl2pPr lvl="1" rtl="0">
              <a:lnSpc>
                <a:spcPct val="80000"/>
              </a:lnSpc>
              <a:spcBef>
                <a:spcPts val="0"/>
              </a:spcBef>
              <a:spcAft>
                <a:spcPts val="0"/>
              </a:spcAft>
              <a:buSzPts val="5200"/>
              <a:buNone/>
              <a:defRPr sz="5200"/>
            </a:lvl2pPr>
            <a:lvl3pPr lvl="2" rtl="0">
              <a:lnSpc>
                <a:spcPct val="80000"/>
              </a:lnSpc>
              <a:spcBef>
                <a:spcPts val="0"/>
              </a:spcBef>
              <a:spcAft>
                <a:spcPts val="0"/>
              </a:spcAft>
              <a:buSzPts val="5200"/>
              <a:buNone/>
              <a:defRPr sz="5200"/>
            </a:lvl3pPr>
            <a:lvl4pPr lvl="3" rtl="0">
              <a:lnSpc>
                <a:spcPct val="80000"/>
              </a:lnSpc>
              <a:spcBef>
                <a:spcPts val="0"/>
              </a:spcBef>
              <a:spcAft>
                <a:spcPts val="0"/>
              </a:spcAft>
              <a:buSzPts val="5200"/>
              <a:buNone/>
              <a:defRPr sz="5200"/>
            </a:lvl4pPr>
            <a:lvl5pPr lvl="4" rtl="0">
              <a:lnSpc>
                <a:spcPct val="80000"/>
              </a:lnSpc>
              <a:spcBef>
                <a:spcPts val="0"/>
              </a:spcBef>
              <a:spcAft>
                <a:spcPts val="0"/>
              </a:spcAft>
              <a:buSzPts val="5200"/>
              <a:buNone/>
              <a:defRPr sz="5200"/>
            </a:lvl5pPr>
            <a:lvl6pPr lvl="5" rtl="0">
              <a:lnSpc>
                <a:spcPct val="80000"/>
              </a:lnSpc>
              <a:spcBef>
                <a:spcPts val="0"/>
              </a:spcBef>
              <a:spcAft>
                <a:spcPts val="0"/>
              </a:spcAft>
              <a:buSzPts val="5200"/>
              <a:buNone/>
              <a:defRPr sz="5200"/>
            </a:lvl6pPr>
            <a:lvl7pPr lvl="6" rtl="0">
              <a:lnSpc>
                <a:spcPct val="80000"/>
              </a:lnSpc>
              <a:spcBef>
                <a:spcPts val="0"/>
              </a:spcBef>
              <a:spcAft>
                <a:spcPts val="0"/>
              </a:spcAft>
              <a:buSzPts val="5200"/>
              <a:buNone/>
              <a:defRPr sz="5200"/>
            </a:lvl7pPr>
            <a:lvl8pPr lvl="7" rtl="0">
              <a:lnSpc>
                <a:spcPct val="80000"/>
              </a:lnSpc>
              <a:spcBef>
                <a:spcPts val="0"/>
              </a:spcBef>
              <a:spcAft>
                <a:spcPts val="0"/>
              </a:spcAft>
              <a:buSzPts val="5200"/>
              <a:buNone/>
              <a:defRPr sz="5200"/>
            </a:lvl8pPr>
            <a:lvl9pPr lvl="8" rtl="0">
              <a:lnSpc>
                <a:spcPct val="80000"/>
              </a:lnSpc>
              <a:spcBef>
                <a:spcPts val="0"/>
              </a:spcBef>
              <a:spcAft>
                <a:spcPts val="0"/>
              </a:spcAft>
              <a:buSzPts val="5200"/>
              <a:buNone/>
              <a:defRPr sz="5200"/>
            </a:lvl9pPr>
          </a:lstStyle>
          <a:p/>
        </p:txBody>
      </p:sp>
      <p:sp>
        <p:nvSpPr>
          <p:cNvPr id="692" name="Google Shape;692;p23"/>
          <p:cNvSpPr txBox="1"/>
          <p:nvPr>
            <p:ph idx="1" type="subTitle"/>
          </p:nvPr>
        </p:nvSpPr>
        <p:spPr>
          <a:xfrm>
            <a:off x="4572000" y="1489800"/>
            <a:ext cx="3726600" cy="112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93" name="Google Shape;693;p23"/>
          <p:cNvSpPr txBox="1"/>
          <p:nvPr/>
        </p:nvSpPr>
        <p:spPr>
          <a:xfrm>
            <a:off x="4572000" y="2829091"/>
            <a:ext cx="3858900" cy="9150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Baloo 2"/>
                <a:ea typeface="Baloo 2"/>
                <a:cs typeface="Baloo 2"/>
                <a:sym typeface="Baloo 2"/>
              </a:rPr>
              <a:t>CREDITS: This presentation template was created by </a:t>
            </a:r>
            <a:r>
              <a:rPr b="1" lang="en" sz="1200">
                <a:solidFill>
                  <a:schemeClr val="dk1"/>
                </a:solidFill>
                <a:uFill>
                  <a:noFill/>
                </a:uFill>
                <a:latin typeface="Baloo 2"/>
                <a:ea typeface="Baloo 2"/>
                <a:cs typeface="Baloo 2"/>
                <a:sym typeface="Baloo 2"/>
                <a:hlinkClick r:id="rId2">
                  <a:extLst>
                    <a:ext uri="{A12FA001-AC4F-418D-AE19-62706E023703}">
                      <ahyp:hlinkClr val="tx"/>
                    </a:ext>
                  </a:extLst>
                </a:hlinkClick>
              </a:rPr>
              <a:t>Slidesgo</a:t>
            </a:r>
            <a:r>
              <a:rPr lang="en" sz="1200">
                <a:solidFill>
                  <a:schemeClr val="dk1"/>
                </a:solidFill>
                <a:latin typeface="Baloo 2"/>
                <a:ea typeface="Baloo 2"/>
                <a:cs typeface="Baloo 2"/>
                <a:sym typeface="Baloo 2"/>
              </a:rPr>
              <a:t>, including icons by </a:t>
            </a:r>
            <a:r>
              <a:rPr b="1" lang="en" sz="1200">
                <a:solidFill>
                  <a:schemeClr val="dk1"/>
                </a:solidFill>
                <a:uFill>
                  <a:noFill/>
                </a:uFill>
                <a:latin typeface="Baloo 2"/>
                <a:ea typeface="Baloo 2"/>
                <a:cs typeface="Baloo 2"/>
                <a:sym typeface="Baloo 2"/>
                <a:hlinkClick r:id="rId3">
                  <a:extLst>
                    <a:ext uri="{A12FA001-AC4F-418D-AE19-62706E023703}">
                      <ahyp:hlinkClr val="tx"/>
                    </a:ext>
                  </a:extLst>
                </a:hlinkClick>
              </a:rPr>
              <a:t>Flaticon</a:t>
            </a:r>
            <a:r>
              <a:rPr lang="en" sz="1200">
                <a:solidFill>
                  <a:schemeClr val="dk1"/>
                </a:solidFill>
                <a:latin typeface="Baloo 2"/>
                <a:ea typeface="Baloo 2"/>
                <a:cs typeface="Baloo 2"/>
                <a:sym typeface="Baloo 2"/>
              </a:rPr>
              <a:t>, infographics &amp; images by </a:t>
            </a:r>
            <a:r>
              <a:rPr b="1" lang="en" sz="1200">
                <a:solidFill>
                  <a:schemeClr val="dk1"/>
                </a:solidFill>
                <a:uFill>
                  <a:noFill/>
                </a:uFill>
                <a:latin typeface="Baloo 2"/>
                <a:ea typeface="Baloo 2"/>
                <a:cs typeface="Baloo 2"/>
                <a:sym typeface="Baloo 2"/>
                <a:hlinkClick r:id="rId4">
                  <a:extLst>
                    <a:ext uri="{A12FA001-AC4F-418D-AE19-62706E023703}">
                      <ahyp:hlinkClr val="tx"/>
                    </a:ext>
                  </a:extLst>
                </a:hlinkClick>
              </a:rPr>
              <a:t>Freepik</a:t>
            </a:r>
            <a:r>
              <a:rPr lang="en" sz="1200">
                <a:solidFill>
                  <a:schemeClr val="dk1"/>
                </a:solidFill>
                <a:latin typeface="Baloo 2"/>
                <a:ea typeface="Baloo 2"/>
                <a:cs typeface="Baloo 2"/>
                <a:sym typeface="Baloo 2"/>
              </a:rPr>
              <a:t> and illustrations by </a:t>
            </a:r>
            <a:r>
              <a:rPr b="1" lang="en" sz="1200">
                <a:solidFill>
                  <a:schemeClr val="dk1"/>
                </a:solidFill>
                <a:latin typeface="Baloo 2"/>
                <a:ea typeface="Baloo 2"/>
                <a:cs typeface="Baloo 2"/>
                <a:sym typeface="Baloo 2"/>
              </a:rPr>
              <a:t>Stories</a:t>
            </a:r>
            <a:endParaRPr b="1" sz="1200">
              <a:solidFill>
                <a:schemeClr val="dk1"/>
              </a:solidFill>
              <a:latin typeface="Baloo 2"/>
              <a:ea typeface="Baloo 2"/>
              <a:cs typeface="Baloo 2"/>
              <a:sym typeface="Baloo 2"/>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TITLE_ONLY_1_1">
    <p:spTree>
      <p:nvGrpSpPr>
        <p:cNvPr id="694" name="Shape 694"/>
        <p:cNvGrpSpPr/>
        <p:nvPr/>
      </p:nvGrpSpPr>
      <p:grpSpPr>
        <a:xfrm>
          <a:off x="0" y="0"/>
          <a:ext cx="0" cy="0"/>
          <a:chOff x="0" y="0"/>
          <a:chExt cx="0" cy="0"/>
        </a:xfrm>
      </p:grpSpPr>
      <p:grpSp>
        <p:nvGrpSpPr>
          <p:cNvPr id="695" name="Google Shape;695;p24"/>
          <p:cNvGrpSpPr/>
          <p:nvPr/>
        </p:nvGrpSpPr>
        <p:grpSpPr>
          <a:xfrm>
            <a:off x="777625" y="373675"/>
            <a:ext cx="3794384" cy="4275159"/>
            <a:chOff x="446439" y="565325"/>
            <a:chExt cx="3794384" cy="4275159"/>
          </a:xfrm>
        </p:grpSpPr>
        <p:sp>
          <p:nvSpPr>
            <p:cNvPr id="696" name="Google Shape;696;p24"/>
            <p:cNvSpPr/>
            <p:nvPr/>
          </p:nvSpPr>
          <p:spPr>
            <a:xfrm>
              <a:off x="446439" y="657450"/>
              <a:ext cx="3792282" cy="4183034"/>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4"/>
            <p:cNvSpPr/>
            <p:nvPr/>
          </p:nvSpPr>
          <p:spPr>
            <a:xfrm>
              <a:off x="446439" y="565325"/>
              <a:ext cx="3794384" cy="183524"/>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4"/>
            <p:cNvSpPr/>
            <p:nvPr/>
          </p:nvSpPr>
          <p:spPr>
            <a:xfrm>
              <a:off x="701603" y="606974"/>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4"/>
            <p:cNvSpPr/>
            <p:nvPr/>
          </p:nvSpPr>
          <p:spPr>
            <a:xfrm>
              <a:off x="832889" y="606974"/>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4"/>
            <p:cNvSpPr/>
            <p:nvPr/>
          </p:nvSpPr>
          <p:spPr>
            <a:xfrm>
              <a:off x="570317" y="606974"/>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02" name="Google Shape;702;p24"/>
          <p:cNvSpPr txBox="1"/>
          <p:nvPr>
            <p:ph type="title"/>
          </p:nvPr>
        </p:nvSpPr>
        <p:spPr>
          <a:xfrm>
            <a:off x="865508" y="588901"/>
            <a:ext cx="3618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
    <p:spTree>
      <p:nvGrpSpPr>
        <p:cNvPr id="703" name="Shape 703"/>
        <p:cNvGrpSpPr/>
        <p:nvPr/>
      </p:nvGrpSpPr>
      <p:grpSpPr>
        <a:xfrm>
          <a:off x="0" y="0"/>
          <a:ext cx="0" cy="0"/>
          <a:chOff x="0" y="0"/>
          <a:chExt cx="0" cy="0"/>
        </a:xfrm>
      </p:grpSpPr>
      <p:grpSp>
        <p:nvGrpSpPr>
          <p:cNvPr id="704" name="Google Shape;704;p25"/>
          <p:cNvGrpSpPr/>
          <p:nvPr/>
        </p:nvGrpSpPr>
        <p:grpSpPr>
          <a:xfrm>
            <a:off x="336517" y="150871"/>
            <a:ext cx="8485767" cy="4856559"/>
            <a:chOff x="329117" y="143471"/>
            <a:chExt cx="8485767" cy="4856559"/>
          </a:xfrm>
        </p:grpSpPr>
        <p:grpSp>
          <p:nvGrpSpPr>
            <p:cNvPr id="705" name="Google Shape;705;p25"/>
            <p:cNvGrpSpPr/>
            <p:nvPr/>
          </p:nvGrpSpPr>
          <p:grpSpPr>
            <a:xfrm>
              <a:off x="329117" y="143471"/>
              <a:ext cx="8485767" cy="4856559"/>
              <a:chOff x="254525" y="67275"/>
              <a:chExt cx="8485767" cy="4856559"/>
            </a:xfrm>
          </p:grpSpPr>
          <p:sp>
            <p:nvSpPr>
              <p:cNvPr id="706" name="Google Shape;706;p25"/>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5"/>
              <p:cNvSpPr/>
              <p:nvPr/>
            </p:nvSpPr>
            <p:spPr>
              <a:xfrm>
                <a:off x="254525" y="67275"/>
                <a:ext cx="8485767" cy="4856559"/>
              </a:xfrm>
              <a:custGeom>
                <a:rect b="b" l="l" r="r" t="t"/>
                <a:pathLst>
                  <a:path extrusionOk="0" h="28112" w="36696">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5"/>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5"/>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5"/>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 name="Google Shape;711;p25"/>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5"/>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5"/>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 name="Google Shape;714;p25"/>
          <p:cNvSpPr txBox="1"/>
          <p:nvPr>
            <p:ph type="title"/>
          </p:nvPr>
        </p:nvSpPr>
        <p:spPr>
          <a:xfrm>
            <a:off x="697475" y="588957"/>
            <a:ext cx="773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5" name="Google Shape;715;p25"/>
          <p:cNvSpPr txBox="1"/>
          <p:nvPr>
            <p:ph idx="1" type="body"/>
          </p:nvPr>
        </p:nvSpPr>
        <p:spPr>
          <a:xfrm>
            <a:off x="909125" y="1767887"/>
            <a:ext cx="7406100" cy="1616100"/>
          </a:xfrm>
          <a:prstGeom prst="rect">
            <a:avLst/>
          </a:prstGeom>
        </p:spPr>
        <p:txBody>
          <a:bodyPr anchorCtr="0" anchor="t" bIns="91425" lIns="91425" spcFirstLastPara="1" rIns="91425" wrap="square" tIns="91425">
            <a:noAutofit/>
          </a:bodyPr>
          <a:lstStyle>
            <a:lvl1pPr indent="-317500" lvl="0" marL="457200" marR="50800" rtl="0">
              <a:lnSpc>
                <a:spcPct val="166000"/>
              </a:lnSpc>
              <a:spcBef>
                <a:spcPts val="0"/>
              </a:spcBef>
              <a:spcAft>
                <a:spcPts val="0"/>
              </a:spcAft>
              <a:buSzPts val="1400"/>
              <a:buChar char="●"/>
              <a:defRPr sz="1700"/>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16" name="Google Shape;716;p25"/>
          <p:cNvSpPr/>
          <p:nvPr/>
        </p:nvSpPr>
        <p:spPr>
          <a:xfrm rot="10800000">
            <a:off x="748295" y="874273"/>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5"/>
          <p:cNvSpPr/>
          <p:nvPr/>
        </p:nvSpPr>
        <p:spPr>
          <a:xfrm rot="10800000">
            <a:off x="42344" y="586627"/>
            <a:ext cx="314806" cy="337478"/>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5"/>
          <p:cNvSpPr/>
          <p:nvPr/>
        </p:nvSpPr>
        <p:spPr>
          <a:xfrm rot="10800000">
            <a:off x="357159" y="4152524"/>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5"/>
          <p:cNvSpPr/>
          <p:nvPr/>
        </p:nvSpPr>
        <p:spPr>
          <a:xfrm rot="10800000">
            <a:off x="136851" y="1852662"/>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 name="Google Shape;720;p25"/>
          <p:cNvGrpSpPr/>
          <p:nvPr/>
        </p:nvGrpSpPr>
        <p:grpSpPr>
          <a:xfrm rot="-3380402">
            <a:off x="7283273" y="2942117"/>
            <a:ext cx="3239089" cy="2443016"/>
            <a:chOff x="1852738" y="206787"/>
            <a:chExt cx="2668014" cy="2012295"/>
          </a:xfrm>
        </p:grpSpPr>
        <p:sp>
          <p:nvSpPr>
            <p:cNvPr id="721" name="Google Shape;721;p25"/>
            <p:cNvSpPr/>
            <p:nvPr/>
          </p:nvSpPr>
          <p:spPr>
            <a:xfrm>
              <a:off x="1863109" y="218911"/>
              <a:ext cx="2657643" cy="1988923"/>
            </a:xfrm>
            <a:custGeom>
              <a:rect b="b" l="l" r="r" t="t"/>
              <a:pathLst>
                <a:path extrusionOk="0" h="13616" w="18194">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5"/>
            <p:cNvSpPr/>
            <p:nvPr/>
          </p:nvSpPr>
          <p:spPr>
            <a:xfrm>
              <a:off x="1852738" y="206787"/>
              <a:ext cx="2626237" cy="2012295"/>
            </a:xfrm>
            <a:custGeom>
              <a:rect b="b" l="l" r="r" t="t"/>
              <a:pathLst>
                <a:path extrusionOk="0" h="13776" w="17979">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5"/>
            <p:cNvSpPr/>
            <p:nvPr/>
          </p:nvSpPr>
          <p:spPr>
            <a:xfrm>
              <a:off x="3252705" y="1222283"/>
              <a:ext cx="320191" cy="890750"/>
            </a:xfrm>
            <a:custGeom>
              <a:rect b="b" l="l" r="r" t="t"/>
              <a:pathLst>
                <a:path extrusionOk="0" h="6098" w="2192">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5"/>
            <p:cNvSpPr/>
            <p:nvPr/>
          </p:nvSpPr>
          <p:spPr>
            <a:xfrm>
              <a:off x="2664906" y="293262"/>
              <a:ext cx="434858" cy="551862"/>
            </a:xfrm>
            <a:custGeom>
              <a:rect b="b" l="l" r="r" t="t"/>
              <a:pathLst>
                <a:path extrusionOk="0" h="3778" w="2977">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5"/>
            <p:cNvSpPr/>
            <p:nvPr/>
          </p:nvSpPr>
          <p:spPr>
            <a:xfrm>
              <a:off x="3364013" y="660634"/>
              <a:ext cx="309820" cy="184490"/>
            </a:xfrm>
            <a:custGeom>
              <a:rect b="b" l="l" r="r" t="t"/>
              <a:pathLst>
                <a:path extrusionOk="0" h="1263" w="2121">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5"/>
            <p:cNvSpPr/>
            <p:nvPr/>
          </p:nvSpPr>
          <p:spPr>
            <a:xfrm>
              <a:off x="3471815" y="1174956"/>
              <a:ext cx="247155" cy="418059"/>
            </a:xfrm>
            <a:custGeom>
              <a:rect b="b" l="l" r="r" t="t"/>
              <a:pathLst>
                <a:path extrusionOk="0" h="2862" w="1692">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5"/>
            <p:cNvSpPr/>
            <p:nvPr/>
          </p:nvSpPr>
          <p:spPr>
            <a:xfrm>
              <a:off x="2289205" y="652016"/>
              <a:ext cx="438510" cy="547918"/>
            </a:xfrm>
            <a:custGeom>
              <a:rect b="b" l="l" r="r" t="t"/>
              <a:pathLst>
                <a:path extrusionOk="0" h="3751" w="3002">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31" name="Shape 73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6" name="Shape 156"/>
        <p:cNvGrpSpPr/>
        <p:nvPr/>
      </p:nvGrpSpPr>
      <p:grpSpPr>
        <a:xfrm>
          <a:off x="0" y="0"/>
          <a:ext cx="0" cy="0"/>
          <a:chOff x="0" y="0"/>
          <a:chExt cx="0" cy="0"/>
        </a:xfrm>
      </p:grpSpPr>
      <p:grpSp>
        <p:nvGrpSpPr>
          <p:cNvPr id="157" name="Google Shape;157;p4"/>
          <p:cNvGrpSpPr/>
          <p:nvPr/>
        </p:nvGrpSpPr>
        <p:grpSpPr>
          <a:xfrm>
            <a:off x="336517" y="150871"/>
            <a:ext cx="8485767" cy="4856559"/>
            <a:chOff x="329117" y="143471"/>
            <a:chExt cx="8485767" cy="4856559"/>
          </a:xfrm>
        </p:grpSpPr>
        <p:grpSp>
          <p:nvGrpSpPr>
            <p:cNvPr id="158" name="Google Shape;158;p4"/>
            <p:cNvGrpSpPr/>
            <p:nvPr/>
          </p:nvGrpSpPr>
          <p:grpSpPr>
            <a:xfrm>
              <a:off x="329117" y="143471"/>
              <a:ext cx="8485767" cy="4856559"/>
              <a:chOff x="254525" y="67275"/>
              <a:chExt cx="8485767" cy="4856559"/>
            </a:xfrm>
          </p:grpSpPr>
          <p:sp>
            <p:nvSpPr>
              <p:cNvPr id="159" name="Google Shape;159;p4"/>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254525" y="67275"/>
                <a:ext cx="8485767" cy="4856559"/>
              </a:xfrm>
              <a:custGeom>
                <a:rect b="b" l="l" r="r" t="t"/>
                <a:pathLst>
                  <a:path extrusionOk="0" h="28112" w="36696">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4"/>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4"/>
          <p:cNvSpPr txBox="1"/>
          <p:nvPr>
            <p:ph type="title"/>
          </p:nvPr>
        </p:nvSpPr>
        <p:spPr>
          <a:xfrm>
            <a:off x="697475" y="589601"/>
            <a:ext cx="773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8" name="Google Shape;168;p4"/>
          <p:cNvSpPr txBox="1"/>
          <p:nvPr>
            <p:ph idx="1" type="body"/>
          </p:nvPr>
        </p:nvSpPr>
        <p:spPr>
          <a:xfrm>
            <a:off x="909125" y="1162300"/>
            <a:ext cx="7406100" cy="3209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Font typeface="Concert One"/>
              <a:buAutoNum type="arabicPeriod"/>
              <a:defRPr sz="1200"/>
            </a:lvl1pPr>
            <a:lvl2pPr indent="-304800" lvl="1" marL="914400" rtl="0">
              <a:spcBef>
                <a:spcPts val="1600"/>
              </a:spcBef>
              <a:spcAft>
                <a:spcPts val="0"/>
              </a:spcAft>
              <a:buClr>
                <a:srgbClr val="434343"/>
              </a:buClr>
              <a:buSzPts val="1200"/>
              <a:buFont typeface="Roboto Condensed Light"/>
              <a:buAutoNum type="alphaLcPeriod"/>
              <a:defRPr/>
            </a:lvl2pPr>
            <a:lvl3pPr indent="-304800" lvl="2" marL="1371600" rtl="0">
              <a:spcBef>
                <a:spcPts val="1600"/>
              </a:spcBef>
              <a:spcAft>
                <a:spcPts val="0"/>
              </a:spcAft>
              <a:buClr>
                <a:srgbClr val="434343"/>
              </a:buClr>
              <a:buSzPts val="1200"/>
              <a:buFont typeface="Roboto Condensed Light"/>
              <a:buAutoNum type="romanLcPeriod"/>
              <a:defRPr/>
            </a:lvl3pPr>
            <a:lvl4pPr indent="-304800" lvl="3" marL="1828800" rtl="0">
              <a:spcBef>
                <a:spcPts val="1600"/>
              </a:spcBef>
              <a:spcAft>
                <a:spcPts val="0"/>
              </a:spcAft>
              <a:buClr>
                <a:srgbClr val="434343"/>
              </a:buClr>
              <a:buSzPts val="1200"/>
              <a:buFont typeface="Roboto Condensed Light"/>
              <a:buAutoNum type="arabicPeriod"/>
              <a:defRPr/>
            </a:lvl4pPr>
            <a:lvl5pPr indent="-304800" lvl="4" marL="2286000" rtl="0">
              <a:spcBef>
                <a:spcPts val="1600"/>
              </a:spcBef>
              <a:spcAft>
                <a:spcPts val="0"/>
              </a:spcAft>
              <a:buClr>
                <a:srgbClr val="434343"/>
              </a:buClr>
              <a:buSzPts val="1200"/>
              <a:buFont typeface="Roboto Condensed Light"/>
              <a:buAutoNum type="alphaLcPeriod"/>
              <a:defRPr/>
            </a:lvl5pPr>
            <a:lvl6pPr indent="-304800" lvl="5" marL="2743200" rtl="0">
              <a:spcBef>
                <a:spcPts val="1600"/>
              </a:spcBef>
              <a:spcAft>
                <a:spcPts val="0"/>
              </a:spcAft>
              <a:buClr>
                <a:srgbClr val="434343"/>
              </a:buClr>
              <a:buSzPts val="1200"/>
              <a:buFont typeface="Roboto Condensed Light"/>
              <a:buAutoNum type="romanLcPeriod"/>
              <a:defRPr/>
            </a:lvl6pPr>
            <a:lvl7pPr indent="-304800" lvl="6" marL="3200400" rtl="0">
              <a:spcBef>
                <a:spcPts val="1600"/>
              </a:spcBef>
              <a:spcAft>
                <a:spcPts val="0"/>
              </a:spcAft>
              <a:buClr>
                <a:srgbClr val="434343"/>
              </a:buClr>
              <a:buSzPts val="1200"/>
              <a:buFont typeface="Roboto Condensed Light"/>
              <a:buAutoNum type="arabicPeriod"/>
              <a:defRPr/>
            </a:lvl7pPr>
            <a:lvl8pPr indent="-304800" lvl="7" marL="3657600" rtl="0">
              <a:spcBef>
                <a:spcPts val="1600"/>
              </a:spcBef>
              <a:spcAft>
                <a:spcPts val="0"/>
              </a:spcAft>
              <a:buClr>
                <a:srgbClr val="434343"/>
              </a:buClr>
              <a:buSzPts val="1200"/>
              <a:buFont typeface="Roboto Condensed Light"/>
              <a:buAutoNum type="alphaLcPeriod"/>
              <a:defRPr/>
            </a:lvl8pPr>
            <a:lvl9pPr indent="-304800" lvl="8" marL="4114800" rtl="0">
              <a:spcBef>
                <a:spcPts val="1600"/>
              </a:spcBef>
              <a:spcAft>
                <a:spcPts val="1600"/>
              </a:spcAft>
              <a:buClr>
                <a:srgbClr val="434343"/>
              </a:buClr>
              <a:buSzPts val="1200"/>
              <a:buFont typeface="Roboto Condensed Light"/>
              <a:buAutoNum type="romanLcPeriod"/>
              <a:defRPr/>
            </a:lvl9pPr>
          </a:lstStyle>
          <a:p/>
        </p:txBody>
      </p:sp>
      <p:sp>
        <p:nvSpPr>
          <p:cNvPr id="169" name="Google Shape;169;p4"/>
          <p:cNvSpPr/>
          <p:nvPr/>
        </p:nvSpPr>
        <p:spPr>
          <a:xfrm>
            <a:off x="67218" y="3198757"/>
            <a:ext cx="299362" cy="440740"/>
          </a:xfrm>
          <a:custGeom>
            <a:rect b="b" l="l" r="r" t="t"/>
            <a:pathLst>
              <a:path extrusionOk="0" h="5680" w="3858">
                <a:moveTo>
                  <a:pt x="1929" y="0"/>
                </a:moveTo>
                <a:lnTo>
                  <a:pt x="1679" y="941"/>
                </a:lnTo>
                <a:cubicBezTo>
                  <a:pt x="1489" y="1643"/>
                  <a:pt x="1024" y="2238"/>
                  <a:pt x="393" y="2608"/>
                </a:cubicBezTo>
                <a:lnTo>
                  <a:pt x="0" y="2834"/>
                </a:lnTo>
                <a:lnTo>
                  <a:pt x="393" y="3072"/>
                </a:lnTo>
                <a:cubicBezTo>
                  <a:pt x="1024" y="3441"/>
                  <a:pt x="1489" y="4036"/>
                  <a:pt x="1679" y="4739"/>
                </a:cubicBezTo>
                <a:lnTo>
                  <a:pt x="1929" y="5679"/>
                </a:lnTo>
                <a:lnTo>
                  <a:pt x="2179" y="4739"/>
                </a:lnTo>
                <a:cubicBezTo>
                  <a:pt x="2370" y="4036"/>
                  <a:pt x="2834" y="3441"/>
                  <a:pt x="3453" y="3072"/>
                </a:cubicBezTo>
                <a:lnTo>
                  <a:pt x="3858" y="2834"/>
                </a:lnTo>
                <a:lnTo>
                  <a:pt x="3453" y="2608"/>
                </a:lnTo>
                <a:cubicBezTo>
                  <a:pt x="2822" y="2238"/>
                  <a:pt x="2370" y="1643"/>
                  <a:pt x="2179" y="941"/>
                </a:cubicBezTo>
                <a:lnTo>
                  <a:pt x="1929"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a:off x="586636" y="3879365"/>
            <a:ext cx="253192" cy="271427"/>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a:off x="-158698" y="4203918"/>
            <a:ext cx="751197" cy="809316"/>
          </a:xfrm>
          <a:custGeom>
            <a:rect b="b" l="l" r="r" t="t"/>
            <a:pathLst>
              <a:path extrusionOk="0" h="10430" w="9681">
                <a:moveTo>
                  <a:pt x="4846" y="0"/>
                </a:moveTo>
                <a:lnTo>
                  <a:pt x="4108" y="2179"/>
                </a:lnTo>
                <a:cubicBezTo>
                  <a:pt x="3763" y="3227"/>
                  <a:pt x="2965" y="4060"/>
                  <a:pt x="1941" y="4465"/>
                </a:cubicBezTo>
                <a:lnTo>
                  <a:pt x="0" y="5215"/>
                </a:lnTo>
                <a:lnTo>
                  <a:pt x="1941" y="5965"/>
                </a:lnTo>
                <a:cubicBezTo>
                  <a:pt x="2965" y="6370"/>
                  <a:pt x="3763" y="7203"/>
                  <a:pt x="4108" y="8251"/>
                </a:cubicBezTo>
                <a:lnTo>
                  <a:pt x="4846" y="10430"/>
                </a:lnTo>
                <a:lnTo>
                  <a:pt x="5573" y="8251"/>
                </a:lnTo>
                <a:cubicBezTo>
                  <a:pt x="5930" y="7203"/>
                  <a:pt x="6727" y="6370"/>
                  <a:pt x="7751" y="5965"/>
                </a:cubicBezTo>
                <a:lnTo>
                  <a:pt x="9680" y="5215"/>
                </a:lnTo>
                <a:lnTo>
                  <a:pt x="7751" y="4465"/>
                </a:lnTo>
                <a:cubicBezTo>
                  <a:pt x="6727" y="4060"/>
                  <a:pt x="5930" y="3227"/>
                  <a:pt x="5573" y="2179"/>
                </a:cubicBezTo>
                <a:lnTo>
                  <a:pt x="484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247689" y="1775401"/>
            <a:ext cx="450905" cy="485124"/>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586625" y="2710939"/>
            <a:ext cx="172882" cy="26242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4" name="Shape 174"/>
        <p:cNvGrpSpPr/>
        <p:nvPr/>
      </p:nvGrpSpPr>
      <p:grpSpPr>
        <a:xfrm>
          <a:off x="0" y="0"/>
          <a:ext cx="0" cy="0"/>
          <a:chOff x="0" y="0"/>
          <a:chExt cx="0" cy="0"/>
        </a:xfrm>
      </p:grpSpPr>
      <p:grpSp>
        <p:nvGrpSpPr>
          <p:cNvPr id="175" name="Google Shape;175;p5"/>
          <p:cNvGrpSpPr/>
          <p:nvPr/>
        </p:nvGrpSpPr>
        <p:grpSpPr>
          <a:xfrm>
            <a:off x="353167" y="163310"/>
            <a:ext cx="8452699" cy="4831682"/>
            <a:chOff x="345766" y="155909"/>
            <a:chExt cx="8452699" cy="4831682"/>
          </a:xfrm>
        </p:grpSpPr>
        <p:grpSp>
          <p:nvGrpSpPr>
            <p:cNvPr id="176" name="Google Shape;176;p5"/>
            <p:cNvGrpSpPr/>
            <p:nvPr/>
          </p:nvGrpSpPr>
          <p:grpSpPr>
            <a:xfrm>
              <a:off x="345766" y="155909"/>
              <a:ext cx="8452699" cy="4831682"/>
              <a:chOff x="271175" y="79714"/>
              <a:chExt cx="8452699" cy="4831682"/>
            </a:xfrm>
          </p:grpSpPr>
          <p:sp>
            <p:nvSpPr>
              <p:cNvPr id="177" name="Google Shape;177;p5"/>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 name="Google Shape;181;p5"/>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5"/>
          <p:cNvGrpSpPr/>
          <p:nvPr/>
        </p:nvGrpSpPr>
        <p:grpSpPr>
          <a:xfrm>
            <a:off x="4806174" y="1380150"/>
            <a:ext cx="3615093" cy="3356090"/>
            <a:chOff x="956924" y="1380150"/>
            <a:chExt cx="3615093" cy="3356090"/>
          </a:xfrm>
        </p:grpSpPr>
        <p:sp>
          <p:nvSpPr>
            <p:cNvPr id="185" name="Google Shape;185;p5"/>
            <p:cNvSpPr/>
            <p:nvPr/>
          </p:nvSpPr>
          <p:spPr>
            <a:xfrm>
              <a:off x="3600390" y="1452584"/>
              <a:ext cx="200379" cy="171306"/>
            </a:xfrm>
            <a:custGeom>
              <a:rect b="b" l="l" r="r" t="t"/>
              <a:pathLst>
                <a:path extrusionOk="0" h="1314" w="1537">
                  <a:moveTo>
                    <a:pt x="79" y="1"/>
                  </a:moveTo>
                  <a:cubicBezTo>
                    <a:pt x="73" y="1"/>
                    <a:pt x="67" y="2"/>
                    <a:pt x="60" y="4"/>
                  </a:cubicBezTo>
                  <a:cubicBezTo>
                    <a:pt x="13" y="16"/>
                    <a:pt x="1" y="63"/>
                    <a:pt x="13" y="99"/>
                  </a:cubicBezTo>
                  <a:cubicBezTo>
                    <a:pt x="251" y="802"/>
                    <a:pt x="739" y="1206"/>
                    <a:pt x="1453" y="1314"/>
                  </a:cubicBezTo>
                  <a:lnTo>
                    <a:pt x="1465" y="1314"/>
                  </a:lnTo>
                  <a:cubicBezTo>
                    <a:pt x="1501" y="1314"/>
                    <a:pt x="1525" y="1290"/>
                    <a:pt x="1537" y="1254"/>
                  </a:cubicBezTo>
                  <a:cubicBezTo>
                    <a:pt x="1537" y="1206"/>
                    <a:pt x="1513" y="1171"/>
                    <a:pt x="1477" y="1171"/>
                  </a:cubicBezTo>
                  <a:cubicBezTo>
                    <a:pt x="810" y="1063"/>
                    <a:pt x="382" y="706"/>
                    <a:pt x="156" y="51"/>
                  </a:cubicBezTo>
                  <a:cubicBezTo>
                    <a:pt x="136" y="22"/>
                    <a:pt x="108"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5"/>
            <p:cNvGrpSpPr/>
            <p:nvPr/>
          </p:nvGrpSpPr>
          <p:grpSpPr>
            <a:xfrm>
              <a:off x="1777395" y="1474934"/>
              <a:ext cx="2018496" cy="2013992"/>
              <a:chOff x="1097725" y="238125"/>
              <a:chExt cx="5248300" cy="5237950"/>
            </a:xfrm>
          </p:grpSpPr>
          <p:sp>
            <p:nvSpPr>
              <p:cNvPr id="187" name="Google Shape;187;p5"/>
              <p:cNvSpPr/>
              <p:nvPr/>
            </p:nvSpPr>
            <p:spPr>
              <a:xfrm>
                <a:off x="1097725" y="238125"/>
                <a:ext cx="5248300" cy="5237950"/>
              </a:xfrm>
              <a:custGeom>
                <a:rect b="b" l="l" r="r" t="t"/>
                <a:pathLst>
                  <a:path extrusionOk="0" h="209518" w="209932">
                    <a:moveTo>
                      <a:pt x="65541" y="0"/>
                    </a:moveTo>
                    <a:cubicBezTo>
                      <a:pt x="55423" y="0"/>
                      <a:pt x="45718" y="2728"/>
                      <a:pt x="36134" y="9203"/>
                    </a:cubicBezTo>
                    <a:cubicBezTo>
                      <a:pt x="12586" y="25110"/>
                      <a:pt x="1" y="54754"/>
                      <a:pt x="11842" y="105441"/>
                    </a:cubicBezTo>
                    <a:cubicBezTo>
                      <a:pt x="23683" y="156129"/>
                      <a:pt x="36089" y="200108"/>
                      <a:pt x="58757" y="207564"/>
                    </a:cubicBezTo>
                    <a:cubicBezTo>
                      <a:pt x="62781" y="208888"/>
                      <a:pt x="66999" y="209518"/>
                      <a:pt x="71406" y="209518"/>
                    </a:cubicBezTo>
                    <a:cubicBezTo>
                      <a:pt x="92252" y="209518"/>
                      <a:pt x="117322" y="195421"/>
                      <a:pt x="145959" y="173937"/>
                    </a:cubicBezTo>
                    <a:cubicBezTo>
                      <a:pt x="180649" y="147909"/>
                      <a:pt x="209932" y="125747"/>
                      <a:pt x="209622" y="97815"/>
                    </a:cubicBezTo>
                    <a:cubicBezTo>
                      <a:pt x="209324" y="71150"/>
                      <a:pt x="183909" y="51283"/>
                      <a:pt x="141267" y="28684"/>
                    </a:cubicBezTo>
                    <a:cubicBezTo>
                      <a:pt x="111969" y="13156"/>
                      <a:pt x="87759" y="0"/>
                      <a:pt x="65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2714911" y="1955625"/>
                <a:ext cx="665725" cy="914275"/>
              </a:xfrm>
              <a:custGeom>
                <a:rect b="b" l="l" r="r" t="t"/>
                <a:pathLst>
                  <a:path extrusionOk="0" h="36571" w="26629">
                    <a:moveTo>
                      <a:pt x="1" y="1"/>
                    </a:moveTo>
                    <a:lnTo>
                      <a:pt x="1" y="36571"/>
                    </a:lnTo>
                    <a:lnTo>
                      <a:pt x="26628" y="36571"/>
                    </a:lnTo>
                    <a:lnTo>
                      <a:pt x="26628" y="27814"/>
                    </a:lnTo>
                    <a:lnTo>
                      <a:pt x="10044" y="27814"/>
                    </a:lnTo>
                    <a:lnTo>
                      <a:pt x="100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3754036" y="1950475"/>
                <a:ext cx="928425" cy="927150"/>
              </a:xfrm>
              <a:custGeom>
                <a:rect b="b" l="l" r="r" t="t"/>
                <a:pathLst>
                  <a:path extrusionOk="0" h="37086" w="37137">
                    <a:moveTo>
                      <a:pt x="18542" y="8910"/>
                    </a:moveTo>
                    <a:cubicBezTo>
                      <a:pt x="19949" y="8910"/>
                      <a:pt x="21177" y="9176"/>
                      <a:pt x="22224" y="9709"/>
                    </a:cubicBezTo>
                    <a:cubicBezTo>
                      <a:pt x="23271" y="10241"/>
                      <a:pt x="24148" y="10945"/>
                      <a:pt x="24851" y="11820"/>
                    </a:cubicBezTo>
                    <a:cubicBezTo>
                      <a:pt x="25556" y="12695"/>
                      <a:pt x="26080" y="13708"/>
                      <a:pt x="26423" y="14860"/>
                    </a:cubicBezTo>
                    <a:cubicBezTo>
                      <a:pt x="26766" y="16011"/>
                      <a:pt x="26937" y="17204"/>
                      <a:pt x="26937" y="18439"/>
                    </a:cubicBezTo>
                    <a:cubicBezTo>
                      <a:pt x="26937" y="19642"/>
                      <a:pt x="26773" y="20837"/>
                      <a:pt x="26448" y="21993"/>
                    </a:cubicBezTo>
                    <a:cubicBezTo>
                      <a:pt x="26122" y="23161"/>
                      <a:pt x="25624" y="24200"/>
                      <a:pt x="24955" y="25110"/>
                    </a:cubicBezTo>
                    <a:cubicBezTo>
                      <a:pt x="24285" y="26019"/>
                      <a:pt x="23417" y="26757"/>
                      <a:pt x="22353" y="27324"/>
                    </a:cubicBezTo>
                    <a:cubicBezTo>
                      <a:pt x="21289" y="27891"/>
                      <a:pt x="20036" y="28174"/>
                      <a:pt x="18594" y="28174"/>
                    </a:cubicBezTo>
                    <a:cubicBezTo>
                      <a:pt x="17151" y="28174"/>
                      <a:pt x="15907" y="27899"/>
                      <a:pt x="14860" y="27350"/>
                    </a:cubicBezTo>
                    <a:cubicBezTo>
                      <a:pt x="13813" y="26801"/>
                      <a:pt x="12946" y="26080"/>
                      <a:pt x="12258" y="25187"/>
                    </a:cubicBezTo>
                    <a:cubicBezTo>
                      <a:pt x="11571" y="24296"/>
                      <a:pt x="11056" y="23274"/>
                      <a:pt x="10713" y="22123"/>
                    </a:cubicBezTo>
                    <a:cubicBezTo>
                      <a:pt x="10370" y="20972"/>
                      <a:pt x="10199" y="19779"/>
                      <a:pt x="10199" y="18543"/>
                    </a:cubicBezTo>
                    <a:cubicBezTo>
                      <a:pt x="10197" y="17349"/>
                      <a:pt x="10362" y="16161"/>
                      <a:pt x="10687" y="15014"/>
                    </a:cubicBezTo>
                    <a:cubicBezTo>
                      <a:pt x="11013" y="13863"/>
                      <a:pt x="11519" y="12834"/>
                      <a:pt x="12207" y="11924"/>
                    </a:cubicBezTo>
                    <a:cubicBezTo>
                      <a:pt x="12894" y="11014"/>
                      <a:pt x="13761" y="10284"/>
                      <a:pt x="14808" y="9735"/>
                    </a:cubicBezTo>
                    <a:cubicBezTo>
                      <a:pt x="15855" y="9186"/>
                      <a:pt x="17099" y="8910"/>
                      <a:pt x="18542" y="8910"/>
                    </a:cubicBezTo>
                    <a:close/>
                    <a:moveTo>
                      <a:pt x="18697" y="1"/>
                    </a:moveTo>
                    <a:cubicBezTo>
                      <a:pt x="15984" y="1"/>
                      <a:pt x="13487" y="508"/>
                      <a:pt x="11203" y="1521"/>
                    </a:cubicBezTo>
                    <a:cubicBezTo>
                      <a:pt x="8920" y="2535"/>
                      <a:pt x="6946" y="3891"/>
                      <a:pt x="5279" y="5590"/>
                    </a:cubicBezTo>
                    <a:cubicBezTo>
                      <a:pt x="3615" y="7289"/>
                      <a:pt x="2319" y="9256"/>
                      <a:pt x="1391" y="11487"/>
                    </a:cubicBezTo>
                    <a:cubicBezTo>
                      <a:pt x="464" y="13720"/>
                      <a:pt x="0" y="16037"/>
                      <a:pt x="0" y="18440"/>
                    </a:cubicBezTo>
                    <a:cubicBezTo>
                      <a:pt x="1" y="20809"/>
                      <a:pt x="447" y="23110"/>
                      <a:pt x="1339" y="25343"/>
                    </a:cubicBezTo>
                    <a:cubicBezTo>
                      <a:pt x="2232" y="27574"/>
                      <a:pt x="3485" y="29558"/>
                      <a:pt x="5099" y="31291"/>
                    </a:cubicBezTo>
                    <a:cubicBezTo>
                      <a:pt x="6713" y="33025"/>
                      <a:pt x="8654" y="34424"/>
                      <a:pt x="10920" y="35489"/>
                    </a:cubicBezTo>
                    <a:cubicBezTo>
                      <a:pt x="13187" y="36553"/>
                      <a:pt x="15710" y="37086"/>
                      <a:pt x="18492" y="37086"/>
                    </a:cubicBezTo>
                    <a:cubicBezTo>
                      <a:pt x="21204" y="37085"/>
                      <a:pt x="23702" y="36570"/>
                      <a:pt x="25986" y="35541"/>
                    </a:cubicBezTo>
                    <a:cubicBezTo>
                      <a:pt x="28270" y="34510"/>
                      <a:pt x="30235" y="33145"/>
                      <a:pt x="31882" y="31446"/>
                    </a:cubicBezTo>
                    <a:cubicBezTo>
                      <a:pt x="33532" y="29745"/>
                      <a:pt x="34819" y="27788"/>
                      <a:pt x="35746" y="25574"/>
                    </a:cubicBezTo>
                    <a:cubicBezTo>
                      <a:pt x="36672" y="23359"/>
                      <a:pt x="37136" y="21050"/>
                      <a:pt x="37136" y="18646"/>
                    </a:cubicBezTo>
                    <a:cubicBezTo>
                      <a:pt x="37135" y="16312"/>
                      <a:pt x="36698" y="14029"/>
                      <a:pt x="35823" y="11796"/>
                    </a:cubicBezTo>
                    <a:cubicBezTo>
                      <a:pt x="34948" y="9564"/>
                      <a:pt x="33702" y="7572"/>
                      <a:pt x="32089" y="5821"/>
                    </a:cubicBezTo>
                    <a:cubicBezTo>
                      <a:pt x="30476" y="4070"/>
                      <a:pt x="28536" y="2662"/>
                      <a:pt x="26269" y="1597"/>
                    </a:cubicBezTo>
                    <a:cubicBezTo>
                      <a:pt x="24003" y="533"/>
                      <a:pt x="21478" y="1"/>
                      <a:pt x="18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2561011" y="3482125"/>
                <a:ext cx="876900" cy="927125"/>
              </a:xfrm>
              <a:custGeom>
                <a:rect b="b" l="l" r="r" t="t"/>
                <a:pathLst>
                  <a:path extrusionOk="0" h="37085" w="35076">
                    <a:moveTo>
                      <a:pt x="18749" y="0"/>
                    </a:moveTo>
                    <a:cubicBezTo>
                      <a:pt x="16104" y="0"/>
                      <a:pt x="13641" y="472"/>
                      <a:pt x="11357" y="1416"/>
                    </a:cubicBezTo>
                    <a:cubicBezTo>
                      <a:pt x="9074" y="2362"/>
                      <a:pt x="7090" y="3649"/>
                      <a:pt x="5409" y="5279"/>
                    </a:cubicBezTo>
                    <a:cubicBezTo>
                      <a:pt x="3726" y="6911"/>
                      <a:pt x="2404" y="8834"/>
                      <a:pt x="1442" y="11048"/>
                    </a:cubicBezTo>
                    <a:cubicBezTo>
                      <a:pt x="481" y="13263"/>
                      <a:pt x="0" y="15658"/>
                      <a:pt x="0" y="18234"/>
                    </a:cubicBezTo>
                    <a:cubicBezTo>
                      <a:pt x="0" y="21220"/>
                      <a:pt x="480" y="23882"/>
                      <a:pt x="1442" y="26217"/>
                    </a:cubicBezTo>
                    <a:cubicBezTo>
                      <a:pt x="2404" y="28553"/>
                      <a:pt x="3691" y="30527"/>
                      <a:pt x="5306" y="32140"/>
                    </a:cubicBezTo>
                    <a:cubicBezTo>
                      <a:pt x="6918" y="33755"/>
                      <a:pt x="8807" y="34982"/>
                      <a:pt x="10971" y="35823"/>
                    </a:cubicBezTo>
                    <a:cubicBezTo>
                      <a:pt x="13136" y="36664"/>
                      <a:pt x="15401" y="37084"/>
                      <a:pt x="17769" y="37084"/>
                    </a:cubicBezTo>
                    <a:cubicBezTo>
                      <a:pt x="17771" y="37084"/>
                      <a:pt x="17773" y="37084"/>
                      <a:pt x="17775" y="37084"/>
                    </a:cubicBezTo>
                    <a:cubicBezTo>
                      <a:pt x="21171" y="37084"/>
                      <a:pt x="24174" y="35985"/>
                      <a:pt x="26784" y="33789"/>
                    </a:cubicBezTo>
                    <a:lnTo>
                      <a:pt x="26784" y="33789"/>
                    </a:lnTo>
                    <a:lnTo>
                      <a:pt x="26783" y="36827"/>
                    </a:lnTo>
                    <a:lnTo>
                      <a:pt x="35076" y="36827"/>
                    </a:lnTo>
                    <a:lnTo>
                      <a:pt x="35076" y="17357"/>
                    </a:lnTo>
                    <a:lnTo>
                      <a:pt x="20036" y="17357"/>
                    </a:lnTo>
                    <a:lnTo>
                      <a:pt x="20036" y="24569"/>
                    </a:lnTo>
                    <a:lnTo>
                      <a:pt x="26372" y="24569"/>
                    </a:lnTo>
                    <a:cubicBezTo>
                      <a:pt x="24140" y="26972"/>
                      <a:pt x="21564" y="28173"/>
                      <a:pt x="18646" y="28173"/>
                    </a:cubicBezTo>
                    <a:cubicBezTo>
                      <a:pt x="17376" y="28173"/>
                      <a:pt x="16225" y="27941"/>
                      <a:pt x="15195" y="27478"/>
                    </a:cubicBezTo>
                    <a:cubicBezTo>
                      <a:pt x="14165" y="27015"/>
                      <a:pt x="13281" y="26363"/>
                      <a:pt x="12543" y="25522"/>
                    </a:cubicBezTo>
                    <a:cubicBezTo>
                      <a:pt x="11805" y="24680"/>
                      <a:pt x="11229" y="23676"/>
                      <a:pt x="10817" y="22508"/>
                    </a:cubicBezTo>
                    <a:cubicBezTo>
                      <a:pt x="10405" y="21341"/>
                      <a:pt x="10199" y="20036"/>
                      <a:pt x="10199" y="18594"/>
                    </a:cubicBezTo>
                    <a:cubicBezTo>
                      <a:pt x="10199" y="17185"/>
                      <a:pt x="10405" y="15889"/>
                      <a:pt x="10817" y="14705"/>
                    </a:cubicBezTo>
                    <a:cubicBezTo>
                      <a:pt x="11229" y="13520"/>
                      <a:pt x="11797" y="12497"/>
                      <a:pt x="12517" y="11640"/>
                    </a:cubicBezTo>
                    <a:cubicBezTo>
                      <a:pt x="13237" y="10782"/>
                      <a:pt x="14095" y="10113"/>
                      <a:pt x="15092" y="9632"/>
                    </a:cubicBezTo>
                    <a:cubicBezTo>
                      <a:pt x="16087" y="9151"/>
                      <a:pt x="17185" y="8911"/>
                      <a:pt x="18388" y="8911"/>
                    </a:cubicBezTo>
                    <a:cubicBezTo>
                      <a:pt x="20002" y="8911"/>
                      <a:pt x="21530" y="9349"/>
                      <a:pt x="22973" y="10224"/>
                    </a:cubicBezTo>
                    <a:cubicBezTo>
                      <a:pt x="24415" y="11099"/>
                      <a:pt x="25496" y="12259"/>
                      <a:pt x="26217" y="13701"/>
                    </a:cubicBezTo>
                    <a:lnTo>
                      <a:pt x="33687" y="7984"/>
                    </a:lnTo>
                    <a:cubicBezTo>
                      <a:pt x="33033" y="6748"/>
                      <a:pt x="32192" y="5640"/>
                      <a:pt x="31162" y="4662"/>
                    </a:cubicBezTo>
                    <a:cubicBezTo>
                      <a:pt x="30132" y="3683"/>
                      <a:pt x="28974" y="2842"/>
                      <a:pt x="27687" y="2138"/>
                    </a:cubicBezTo>
                    <a:cubicBezTo>
                      <a:pt x="26398" y="1433"/>
                      <a:pt x="24998" y="901"/>
                      <a:pt x="23487" y="540"/>
                    </a:cubicBezTo>
                    <a:cubicBezTo>
                      <a:pt x="21975" y="180"/>
                      <a:pt x="20396" y="0"/>
                      <a:pt x="18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3858961" y="3483425"/>
                <a:ext cx="928425" cy="927125"/>
              </a:xfrm>
              <a:custGeom>
                <a:rect b="b" l="l" r="r" t="t"/>
                <a:pathLst>
                  <a:path extrusionOk="0" h="37085" w="37137">
                    <a:moveTo>
                      <a:pt x="18542" y="8909"/>
                    </a:moveTo>
                    <a:cubicBezTo>
                      <a:pt x="19949" y="8909"/>
                      <a:pt x="21178" y="9175"/>
                      <a:pt x="22225" y="9708"/>
                    </a:cubicBezTo>
                    <a:cubicBezTo>
                      <a:pt x="23272" y="10240"/>
                      <a:pt x="24148" y="10943"/>
                      <a:pt x="24851" y="11819"/>
                    </a:cubicBezTo>
                    <a:cubicBezTo>
                      <a:pt x="25557" y="12694"/>
                      <a:pt x="26081" y="13708"/>
                      <a:pt x="26424" y="14858"/>
                    </a:cubicBezTo>
                    <a:cubicBezTo>
                      <a:pt x="26767" y="16009"/>
                      <a:pt x="26938" y="17202"/>
                      <a:pt x="26938" y="18439"/>
                    </a:cubicBezTo>
                    <a:cubicBezTo>
                      <a:pt x="26938" y="19640"/>
                      <a:pt x="26774" y="20835"/>
                      <a:pt x="26449" y="21992"/>
                    </a:cubicBezTo>
                    <a:cubicBezTo>
                      <a:pt x="26123" y="23161"/>
                      <a:pt x="25625" y="24199"/>
                      <a:pt x="24956" y="25109"/>
                    </a:cubicBezTo>
                    <a:cubicBezTo>
                      <a:pt x="24285" y="26018"/>
                      <a:pt x="23418" y="26756"/>
                      <a:pt x="22354" y="27323"/>
                    </a:cubicBezTo>
                    <a:cubicBezTo>
                      <a:pt x="21290" y="27889"/>
                      <a:pt x="20037" y="28174"/>
                      <a:pt x="18594" y="28174"/>
                    </a:cubicBezTo>
                    <a:cubicBezTo>
                      <a:pt x="17152" y="28172"/>
                      <a:pt x="15908" y="27897"/>
                      <a:pt x="14861" y="27349"/>
                    </a:cubicBezTo>
                    <a:cubicBezTo>
                      <a:pt x="13814" y="26800"/>
                      <a:pt x="12946" y="26079"/>
                      <a:pt x="12259" y="25186"/>
                    </a:cubicBezTo>
                    <a:cubicBezTo>
                      <a:pt x="11571" y="24294"/>
                      <a:pt x="11056" y="23273"/>
                      <a:pt x="10714" y="22123"/>
                    </a:cubicBezTo>
                    <a:cubicBezTo>
                      <a:pt x="10371" y="20971"/>
                      <a:pt x="10199" y="19778"/>
                      <a:pt x="10199" y="18542"/>
                    </a:cubicBezTo>
                    <a:lnTo>
                      <a:pt x="10200" y="18542"/>
                    </a:lnTo>
                    <a:cubicBezTo>
                      <a:pt x="10198" y="17348"/>
                      <a:pt x="10362" y="16161"/>
                      <a:pt x="10688" y="15013"/>
                    </a:cubicBezTo>
                    <a:cubicBezTo>
                      <a:pt x="11014" y="13863"/>
                      <a:pt x="11520" y="12833"/>
                      <a:pt x="12208" y="11922"/>
                    </a:cubicBezTo>
                    <a:cubicBezTo>
                      <a:pt x="12894" y="11012"/>
                      <a:pt x="13761" y="10283"/>
                      <a:pt x="14809" y="9734"/>
                    </a:cubicBezTo>
                    <a:cubicBezTo>
                      <a:pt x="15856" y="9184"/>
                      <a:pt x="17100" y="8909"/>
                      <a:pt x="18542" y="8909"/>
                    </a:cubicBezTo>
                    <a:close/>
                    <a:moveTo>
                      <a:pt x="18688" y="0"/>
                    </a:moveTo>
                    <a:cubicBezTo>
                      <a:pt x="15979" y="0"/>
                      <a:pt x="13485" y="506"/>
                      <a:pt x="11204" y="1520"/>
                    </a:cubicBezTo>
                    <a:cubicBezTo>
                      <a:pt x="8921" y="2533"/>
                      <a:pt x="6946" y="3889"/>
                      <a:pt x="5280" y="5588"/>
                    </a:cubicBezTo>
                    <a:cubicBezTo>
                      <a:pt x="3616" y="7288"/>
                      <a:pt x="2319" y="9254"/>
                      <a:pt x="1392" y="11485"/>
                    </a:cubicBezTo>
                    <a:cubicBezTo>
                      <a:pt x="464" y="13718"/>
                      <a:pt x="1" y="16035"/>
                      <a:pt x="1" y="18439"/>
                    </a:cubicBezTo>
                    <a:cubicBezTo>
                      <a:pt x="1" y="20807"/>
                      <a:pt x="447" y="23107"/>
                      <a:pt x="1340" y="25341"/>
                    </a:cubicBezTo>
                    <a:cubicBezTo>
                      <a:pt x="2232" y="27574"/>
                      <a:pt x="3486" y="29557"/>
                      <a:pt x="5100" y="31290"/>
                    </a:cubicBezTo>
                    <a:cubicBezTo>
                      <a:pt x="6714" y="33025"/>
                      <a:pt x="8655" y="34424"/>
                      <a:pt x="10921" y="35488"/>
                    </a:cubicBezTo>
                    <a:cubicBezTo>
                      <a:pt x="13186" y="36552"/>
                      <a:pt x="15710" y="37084"/>
                      <a:pt x="18491" y="37084"/>
                    </a:cubicBezTo>
                    <a:cubicBezTo>
                      <a:pt x="21204" y="37084"/>
                      <a:pt x="23702" y="36569"/>
                      <a:pt x="25987" y="35539"/>
                    </a:cubicBezTo>
                    <a:cubicBezTo>
                      <a:pt x="28270" y="34509"/>
                      <a:pt x="30236" y="33145"/>
                      <a:pt x="31883" y="31444"/>
                    </a:cubicBezTo>
                    <a:cubicBezTo>
                      <a:pt x="33532" y="29745"/>
                      <a:pt x="34819" y="27787"/>
                      <a:pt x="35747" y="25572"/>
                    </a:cubicBezTo>
                    <a:cubicBezTo>
                      <a:pt x="36673" y="23358"/>
                      <a:pt x="37137" y="21048"/>
                      <a:pt x="37137" y="18645"/>
                    </a:cubicBezTo>
                    <a:cubicBezTo>
                      <a:pt x="37136" y="16310"/>
                      <a:pt x="36699" y="14027"/>
                      <a:pt x="35824" y="11796"/>
                    </a:cubicBezTo>
                    <a:cubicBezTo>
                      <a:pt x="34949" y="9563"/>
                      <a:pt x="33703" y="7571"/>
                      <a:pt x="32090" y="5820"/>
                    </a:cubicBezTo>
                    <a:cubicBezTo>
                      <a:pt x="30476" y="4069"/>
                      <a:pt x="28536" y="2661"/>
                      <a:pt x="26269" y="1597"/>
                    </a:cubicBezTo>
                    <a:cubicBezTo>
                      <a:pt x="24002" y="532"/>
                      <a:pt x="21478" y="0"/>
                      <a:pt x="18697" y="0"/>
                    </a:cubicBezTo>
                    <a:cubicBezTo>
                      <a:pt x="18694" y="0"/>
                      <a:pt x="18691" y="0"/>
                      <a:pt x="18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2688125" y="1159000"/>
                <a:ext cx="229325" cy="239450"/>
              </a:xfrm>
              <a:custGeom>
                <a:rect b="b" l="l" r="r" t="t"/>
                <a:pathLst>
                  <a:path extrusionOk="0" h="9578" w="9173">
                    <a:moveTo>
                      <a:pt x="0" y="1"/>
                    </a:moveTo>
                    <a:lnTo>
                      <a:pt x="3249" y="6381"/>
                    </a:lnTo>
                    <a:lnTo>
                      <a:pt x="3249" y="9577"/>
                    </a:lnTo>
                    <a:lnTo>
                      <a:pt x="5867" y="9577"/>
                    </a:lnTo>
                    <a:lnTo>
                      <a:pt x="5867" y="6407"/>
                    </a:lnTo>
                    <a:lnTo>
                      <a:pt x="9172" y="1"/>
                    </a:lnTo>
                    <a:lnTo>
                      <a:pt x="6312" y="1"/>
                    </a:lnTo>
                    <a:lnTo>
                      <a:pt x="4558" y="4141"/>
                    </a:lnTo>
                    <a:lnTo>
                      <a:pt x="28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3200025" y="1157650"/>
                <a:ext cx="243200" cy="242825"/>
              </a:xfrm>
              <a:custGeom>
                <a:rect b="b" l="l" r="r" t="t"/>
                <a:pathLst>
                  <a:path extrusionOk="0" h="9713" w="9728">
                    <a:moveTo>
                      <a:pt x="4857" y="2334"/>
                    </a:moveTo>
                    <a:cubicBezTo>
                      <a:pt x="5226" y="2335"/>
                      <a:pt x="5547" y="2404"/>
                      <a:pt x="5823" y="2543"/>
                    </a:cubicBezTo>
                    <a:cubicBezTo>
                      <a:pt x="6089" y="2677"/>
                      <a:pt x="6323" y="2865"/>
                      <a:pt x="6510" y="3096"/>
                    </a:cubicBezTo>
                    <a:cubicBezTo>
                      <a:pt x="6698" y="3332"/>
                      <a:pt x="6837" y="3602"/>
                      <a:pt x="6922" y="3892"/>
                    </a:cubicBezTo>
                    <a:cubicBezTo>
                      <a:pt x="7011" y="4196"/>
                      <a:pt x="7057" y="4512"/>
                      <a:pt x="7057" y="4830"/>
                    </a:cubicBezTo>
                    <a:cubicBezTo>
                      <a:pt x="7057" y="5145"/>
                      <a:pt x="7012" y="5457"/>
                      <a:pt x="6927" y="5761"/>
                    </a:cubicBezTo>
                    <a:cubicBezTo>
                      <a:pt x="6843" y="6068"/>
                      <a:pt x="6712" y="6338"/>
                      <a:pt x="6537" y="6577"/>
                    </a:cubicBezTo>
                    <a:cubicBezTo>
                      <a:pt x="6361" y="6815"/>
                      <a:pt x="6135" y="7008"/>
                      <a:pt x="5855" y="7157"/>
                    </a:cubicBezTo>
                    <a:cubicBezTo>
                      <a:pt x="5576" y="7305"/>
                      <a:pt x="5250" y="7380"/>
                      <a:pt x="4872" y="7380"/>
                    </a:cubicBezTo>
                    <a:cubicBezTo>
                      <a:pt x="4492" y="7380"/>
                      <a:pt x="4167" y="7307"/>
                      <a:pt x="3892" y="7163"/>
                    </a:cubicBezTo>
                    <a:cubicBezTo>
                      <a:pt x="3617" y="7020"/>
                      <a:pt x="3391" y="6831"/>
                      <a:pt x="3212" y="6596"/>
                    </a:cubicBezTo>
                    <a:cubicBezTo>
                      <a:pt x="3027" y="6356"/>
                      <a:pt x="2890" y="6084"/>
                      <a:pt x="2807" y="5794"/>
                    </a:cubicBezTo>
                    <a:cubicBezTo>
                      <a:pt x="2716" y="5490"/>
                      <a:pt x="2671" y="5174"/>
                      <a:pt x="2672" y="4856"/>
                    </a:cubicBezTo>
                    <a:cubicBezTo>
                      <a:pt x="2672" y="4544"/>
                      <a:pt x="2715" y="4234"/>
                      <a:pt x="2800" y="3932"/>
                    </a:cubicBezTo>
                    <a:cubicBezTo>
                      <a:pt x="2881" y="3640"/>
                      <a:pt x="3016" y="3366"/>
                      <a:pt x="3197" y="3123"/>
                    </a:cubicBezTo>
                    <a:cubicBezTo>
                      <a:pt x="3380" y="2884"/>
                      <a:pt x="3612" y="2687"/>
                      <a:pt x="3879" y="2550"/>
                    </a:cubicBezTo>
                    <a:cubicBezTo>
                      <a:pt x="4154" y="2406"/>
                      <a:pt x="4479" y="2334"/>
                      <a:pt x="4857" y="2334"/>
                    </a:cubicBezTo>
                    <a:close/>
                    <a:moveTo>
                      <a:pt x="4897" y="1"/>
                    </a:moveTo>
                    <a:cubicBezTo>
                      <a:pt x="4186" y="1"/>
                      <a:pt x="3531" y="133"/>
                      <a:pt x="2935" y="398"/>
                    </a:cubicBezTo>
                    <a:cubicBezTo>
                      <a:pt x="2337" y="664"/>
                      <a:pt x="1819" y="1020"/>
                      <a:pt x="1384" y="1464"/>
                    </a:cubicBezTo>
                    <a:cubicBezTo>
                      <a:pt x="948" y="1909"/>
                      <a:pt x="601" y="2433"/>
                      <a:pt x="365" y="3009"/>
                    </a:cubicBezTo>
                    <a:cubicBezTo>
                      <a:pt x="124" y="3586"/>
                      <a:pt x="0" y="4205"/>
                      <a:pt x="1" y="4830"/>
                    </a:cubicBezTo>
                    <a:cubicBezTo>
                      <a:pt x="0" y="5449"/>
                      <a:pt x="119" y="6063"/>
                      <a:pt x="352" y="6637"/>
                    </a:cubicBezTo>
                    <a:cubicBezTo>
                      <a:pt x="580" y="7213"/>
                      <a:pt x="914" y="7742"/>
                      <a:pt x="1336" y="8196"/>
                    </a:cubicBezTo>
                    <a:cubicBezTo>
                      <a:pt x="1758" y="8650"/>
                      <a:pt x="2267" y="9017"/>
                      <a:pt x="2860" y="9295"/>
                    </a:cubicBezTo>
                    <a:cubicBezTo>
                      <a:pt x="3454" y="9574"/>
                      <a:pt x="4115" y="9713"/>
                      <a:pt x="4844" y="9713"/>
                    </a:cubicBezTo>
                    <a:cubicBezTo>
                      <a:pt x="5553" y="9713"/>
                      <a:pt x="6207" y="9577"/>
                      <a:pt x="6805" y="9308"/>
                    </a:cubicBezTo>
                    <a:cubicBezTo>
                      <a:pt x="7404" y="9038"/>
                      <a:pt x="7919" y="8682"/>
                      <a:pt x="8351" y="8235"/>
                    </a:cubicBezTo>
                    <a:cubicBezTo>
                      <a:pt x="8782" y="7792"/>
                      <a:pt x="9125" y="7270"/>
                      <a:pt x="9361" y="6698"/>
                    </a:cubicBezTo>
                    <a:cubicBezTo>
                      <a:pt x="9603" y="6124"/>
                      <a:pt x="9727" y="5507"/>
                      <a:pt x="9726" y="4883"/>
                    </a:cubicBezTo>
                    <a:cubicBezTo>
                      <a:pt x="9725" y="4270"/>
                      <a:pt x="9608" y="3661"/>
                      <a:pt x="9382" y="3089"/>
                    </a:cubicBezTo>
                    <a:cubicBezTo>
                      <a:pt x="9157" y="2512"/>
                      <a:pt x="8826" y="1981"/>
                      <a:pt x="8405" y="1524"/>
                    </a:cubicBezTo>
                    <a:cubicBezTo>
                      <a:pt x="7981" y="1066"/>
                      <a:pt x="7473" y="697"/>
                      <a:pt x="6880" y="418"/>
                    </a:cubicBezTo>
                    <a:cubicBezTo>
                      <a:pt x="6288" y="140"/>
                      <a:pt x="5627" y="1"/>
                      <a:pt x="4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3761200" y="1159000"/>
                <a:ext cx="216200" cy="241500"/>
              </a:xfrm>
              <a:custGeom>
                <a:rect b="b" l="l" r="r" t="t"/>
                <a:pathLst>
                  <a:path extrusionOk="0" h="9660" w="8648">
                    <a:moveTo>
                      <a:pt x="0" y="1"/>
                    </a:moveTo>
                    <a:lnTo>
                      <a:pt x="0" y="4926"/>
                    </a:lnTo>
                    <a:cubicBezTo>
                      <a:pt x="0" y="5564"/>
                      <a:pt x="82" y="6169"/>
                      <a:pt x="244" y="6739"/>
                    </a:cubicBezTo>
                    <a:cubicBezTo>
                      <a:pt x="406" y="7310"/>
                      <a:pt x="663" y="7811"/>
                      <a:pt x="1012" y="8243"/>
                    </a:cubicBezTo>
                    <a:cubicBezTo>
                      <a:pt x="1363" y="8675"/>
                      <a:pt x="1810" y="9019"/>
                      <a:pt x="2355" y="9275"/>
                    </a:cubicBezTo>
                    <a:cubicBezTo>
                      <a:pt x="2900" y="9532"/>
                      <a:pt x="3554" y="9660"/>
                      <a:pt x="4318" y="9660"/>
                    </a:cubicBezTo>
                    <a:cubicBezTo>
                      <a:pt x="5055" y="9660"/>
                      <a:pt x="5696" y="9539"/>
                      <a:pt x="6239" y="9295"/>
                    </a:cubicBezTo>
                    <a:cubicBezTo>
                      <a:pt x="6784" y="9052"/>
                      <a:pt x="7235" y="8720"/>
                      <a:pt x="7595" y="8297"/>
                    </a:cubicBezTo>
                    <a:cubicBezTo>
                      <a:pt x="7955" y="7875"/>
                      <a:pt x="8220" y="7373"/>
                      <a:pt x="8391" y="6794"/>
                    </a:cubicBezTo>
                    <a:cubicBezTo>
                      <a:pt x="8562" y="6213"/>
                      <a:pt x="8647" y="5590"/>
                      <a:pt x="8647" y="4926"/>
                    </a:cubicBezTo>
                    <a:lnTo>
                      <a:pt x="8647" y="1"/>
                    </a:lnTo>
                    <a:lnTo>
                      <a:pt x="6017" y="1"/>
                    </a:lnTo>
                    <a:lnTo>
                      <a:pt x="6017" y="4924"/>
                    </a:lnTo>
                    <a:cubicBezTo>
                      <a:pt x="6018" y="5228"/>
                      <a:pt x="5987" y="5531"/>
                      <a:pt x="5923" y="5828"/>
                    </a:cubicBezTo>
                    <a:cubicBezTo>
                      <a:pt x="5860" y="6115"/>
                      <a:pt x="5760" y="6370"/>
                      <a:pt x="5626" y="6590"/>
                    </a:cubicBezTo>
                    <a:cubicBezTo>
                      <a:pt x="5494" y="6807"/>
                      <a:pt x="5314" y="6989"/>
                      <a:pt x="5099" y="7123"/>
                    </a:cubicBezTo>
                    <a:cubicBezTo>
                      <a:pt x="4883" y="7258"/>
                      <a:pt x="4623" y="7326"/>
                      <a:pt x="4317" y="7326"/>
                    </a:cubicBezTo>
                    <a:cubicBezTo>
                      <a:pt x="4010" y="7326"/>
                      <a:pt x="3752" y="7260"/>
                      <a:pt x="3543" y="7130"/>
                    </a:cubicBezTo>
                    <a:cubicBezTo>
                      <a:pt x="3330" y="6998"/>
                      <a:pt x="3152" y="6818"/>
                      <a:pt x="3023" y="6604"/>
                    </a:cubicBezTo>
                    <a:cubicBezTo>
                      <a:pt x="2888" y="6384"/>
                      <a:pt x="2787" y="6128"/>
                      <a:pt x="2726" y="5836"/>
                    </a:cubicBezTo>
                    <a:cubicBezTo>
                      <a:pt x="2662" y="5536"/>
                      <a:pt x="2630" y="5231"/>
                      <a:pt x="2630" y="4926"/>
                    </a:cubicBezTo>
                    <a:lnTo>
                      <a:pt x="2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4308525" y="1159000"/>
                <a:ext cx="206775" cy="239475"/>
              </a:xfrm>
              <a:custGeom>
                <a:rect b="b" l="l" r="r" t="t"/>
                <a:pathLst>
                  <a:path extrusionOk="0" h="9579" w="8271">
                    <a:moveTo>
                      <a:pt x="4223" y="2295"/>
                    </a:moveTo>
                    <a:cubicBezTo>
                      <a:pt x="4384" y="2295"/>
                      <a:pt x="4546" y="2382"/>
                      <a:pt x="4708" y="2557"/>
                    </a:cubicBezTo>
                    <a:cubicBezTo>
                      <a:pt x="4871" y="2733"/>
                      <a:pt x="4953" y="2987"/>
                      <a:pt x="4953" y="3319"/>
                    </a:cubicBezTo>
                    <a:cubicBezTo>
                      <a:pt x="4951" y="3643"/>
                      <a:pt x="4881" y="3894"/>
                      <a:pt x="4742" y="4074"/>
                    </a:cubicBezTo>
                    <a:cubicBezTo>
                      <a:pt x="4603" y="4254"/>
                      <a:pt x="4452" y="4345"/>
                      <a:pt x="4290" y="4345"/>
                    </a:cubicBezTo>
                    <a:lnTo>
                      <a:pt x="2631" y="4345"/>
                    </a:lnTo>
                    <a:lnTo>
                      <a:pt x="2631" y="2295"/>
                    </a:lnTo>
                    <a:close/>
                    <a:moveTo>
                      <a:pt x="1" y="1"/>
                    </a:moveTo>
                    <a:lnTo>
                      <a:pt x="1" y="9578"/>
                    </a:lnTo>
                    <a:lnTo>
                      <a:pt x="2631" y="9578"/>
                    </a:lnTo>
                    <a:lnTo>
                      <a:pt x="2631" y="6637"/>
                    </a:lnTo>
                    <a:lnTo>
                      <a:pt x="3617" y="6637"/>
                    </a:lnTo>
                    <a:lnTo>
                      <a:pt x="5302" y="9578"/>
                    </a:lnTo>
                    <a:lnTo>
                      <a:pt x="8271" y="9578"/>
                    </a:lnTo>
                    <a:lnTo>
                      <a:pt x="6246" y="6058"/>
                    </a:lnTo>
                    <a:cubicBezTo>
                      <a:pt x="6679" y="5751"/>
                      <a:pt x="7016" y="5358"/>
                      <a:pt x="7259" y="4877"/>
                    </a:cubicBezTo>
                    <a:cubicBezTo>
                      <a:pt x="7501" y="4396"/>
                      <a:pt x="7622" y="3877"/>
                      <a:pt x="7622" y="3319"/>
                    </a:cubicBezTo>
                    <a:cubicBezTo>
                      <a:pt x="7622" y="2914"/>
                      <a:pt x="7542" y="2512"/>
                      <a:pt x="7380" y="2111"/>
                    </a:cubicBezTo>
                    <a:cubicBezTo>
                      <a:pt x="7222" y="1719"/>
                      <a:pt x="6996" y="1358"/>
                      <a:pt x="6712" y="1046"/>
                    </a:cubicBezTo>
                    <a:cubicBezTo>
                      <a:pt x="6429" y="736"/>
                      <a:pt x="6089" y="483"/>
                      <a:pt x="5693" y="291"/>
                    </a:cubicBezTo>
                    <a:cubicBezTo>
                      <a:pt x="5297" y="97"/>
                      <a:pt x="4865" y="1"/>
                      <a:pt x="4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5268025" y="2778925"/>
                <a:ext cx="61375" cy="1937650"/>
              </a:xfrm>
              <a:custGeom>
                <a:rect b="b" l="l" r="r" t="t"/>
                <a:pathLst>
                  <a:path extrusionOk="0" h="77506" w="2455">
                    <a:moveTo>
                      <a:pt x="1" y="0"/>
                    </a:moveTo>
                    <a:lnTo>
                      <a:pt x="1" y="77506"/>
                    </a:lnTo>
                    <a:lnTo>
                      <a:pt x="2454" y="77506"/>
                    </a:lnTo>
                    <a:lnTo>
                      <a:pt x="2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1982525" y="1430775"/>
                <a:ext cx="61350" cy="1573050"/>
              </a:xfrm>
              <a:custGeom>
                <a:rect b="b" l="l" r="r" t="t"/>
                <a:pathLst>
                  <a:path extrusionOk="0" h="62922" w="2454">
                    <a:moveTo>
                      <a:pt x="0" y="0"/>
                    </a:moveTo>
                    <a:lnTo>
                      <a:pt x="0" y="62922"/>
                    </a:lnTo>
                    <a:lnTo>
                      <a:pt x="2453" y="62922"/>
                    </a:lnTo>
                    <a:lnTo>
                      <a:pt x="2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1882200" y="3263125"/>
                <a:ext cx="236575" cy="236525"/>
              </a:xfrm>
              <a:custGeom>
                <a:rect b="b" l="l" r="r" t="t"/>
                <a:pathLst>
                  <a:path extrusionOk="0" h="9461" w="9463">
                    <a:moveTo>
                      <a:pt x="4732" y="2452"/>
                    </a:moveTo>
                    <a:cubicBezTo>
                      <a:pt x="5987" y="2452"/>
                      <a:pt x="7010" y="3475"/>
                      <a:pt x="7010" y="4730"/>
                    </a:cubicBezTo>
                    <a:cubicBezTo>
                      <a:pt x="7010" y="5987"/>
                      <a:pt x="5989" y="7009"/>
                      <a:pt x="4732" y="7009"/>
                    </a:cubicBezTo>
                    <a:cubicBezTo>
                      <a:pt x="3475" y="7009"/>
                      <a:pt x="2453" y="5988"/>
                      <a:pt x="2453" y="4730"/>
                    </a:cubicBezTo>
                    <a:cubicBezTo>
                      <a:pt x="2453" y="3473"/>
                      <a:pt x="3475" y="2452"/>
                      <a:pt x="4732" y="2452"/>
                    </a:cubicBezTo>
                    <a:close/>
                    <a:moveTo>
                      <a:pt x="4732" y="0"/>
                    </a:moveTo>
                    <a:cubicBezTo>
                      <a:pt x="2124" y="0"/>
                      <a:pt x="1" y="2122"/>
                      <a:pt x="1" y="4730"/>
                    </a:cubicBezTo>
                    <a:cubicBezTo>
                      <a:pt x="1" y="7338"/>
                      <a:pt x="2124" y="9461"/>
                      <a:pt x="4732" y="9461"/>
                    </a:cubicBezTo>
                    <a:cubicBezTo>
                      <a:pt x="7341" y="9461"/>
                      <a:pt x="9463" y="7338"/>
                      <a:pt x="9463" y="4730"/>
                    </a:cubicBezTo>
                    <a:cubicBezTo>
                      <a:pt x="9463" y="2123"/>
                      <a:pt x="7339"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5180450" y="2322125"/>
                <a:ext cx="236575" cy="236575"/>
              </a:xfrm>
              <a:custGeom>
                <a:rect b="b" l="l" r="r" t="t"/>
                <a:pathLst>
                  <a:path extrusionOk="0" h="9463" w="9463">
                    <a:moveTo>
                      <a:pt x="4731" y="2452"/>
                    </a:moveTo>
                    <a:cubicBezTo>
                      <a:pt x="5987" y="2452"/>
                      <a:pt x="7009" y="3475"/>
                      <a:pt x="7009" y="4731"/>
                    </a:cubicBezTo>
                    <a:cubicBezTo>
                      <a:pt x="7009" y="5988"/>
                      <a:pt x="5988" y="7010"/>
                      <a:pt x="4731" y="7010"/>
                    </a:cubicBezTo>
                    <a:cubicBezTo>
                      <a:pt x="3474" y="7010"/>
                      <a:pt x="2452" y="5988"/>
                      <a:pt x="2452" y="4731"/>
                    </a:cubicBezTo>
                    <a:cubicBezTo>
                      <a:pt x="2452" y="3475"/>
                      <a:pt x="3474" y="2454"/>
                      <a:pt x="4731" y="2454"/>
                    </a:cubicBezTo>
                    <a:lnTo>
                      <a:pt x="4731" y="2452"/>
                    </a:lnTo>
                    <a:close/>
                    <a:moveTo>
                      <a:pt x="4731" y="0"/>
                    </a:moveTo>
                    <a:cubicBezTo>
                      <a:pt x="2123" y="0"/>
                      <a:pt x="0" y="2123"/>
                      <a:pt x="0" y="4731"/>
                    </a:cubicBezTo>
                    <a:cubicBezTo>
                      <a:pt x="0" y="7340"/>
                      <a:pt x="2123" y="9462"/>
                      <a:pt x="4731" y="9462"/>
                    </a:cubicBezTo>
                    <a:cubicBezTo>
                      <a:pt x="7340" y="9462"/>
                      <a:pt x="9462" y="7339"/>
                      <a:pt x="9462" y="4731"/>
                    </a:cubicBezTo>
                    <a:cubicBezTo>
                      <a:pt x="9462" y="2123"/>
                      <a:pt x="7338" y="0"/>
                      <a:pt x="4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5"/>
            <p:cNvSpPr/>
            <p:nvPr/>
          </p:nvSpPr>
          <p:spPr>
            <a:xfrm>
              <a:off x="956925" y="1380150"/>
              <a:ext cx="3615092" cy="3356090"/>
            </a:xfrm>
            <a:custGeom>
              <a:rect b="b" l="l" r="r" t="t"/>
              <a:pathLst>
                <a:path extrusionOk="0" h="27968" w="36553">
                  <a:moveTo>
                    <a:pt x="0" y="0"/>
                  </a:moveTo>
                  <a:lnTo>
                    <a:pt x="0" y="27968"/>
                  </a:lnTo>
                  <a:lnTo>
                    <a:pt x="36553" y="27968"/>
                  </a:lnTo>
                  <a:lnTo>
                    <a:pt x="36553"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956924" y="1381176"/>
              <a:ext cx="3615092" cy="183518"/>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2544424" y="1423060"/>
              <a:ext cx="541005" cy="14061"/>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11403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12715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10090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5"/>
          <p:cNvGrpSpPr/>
          <p:nvPr/>
        </p:nvGrpSpPr>
        <p:grpSpPr>
          <a:xfrm>
            <a:off x="713224" y="1380150"/>
            <a:ext cx="3615093" cy="3356090"/>
            <a:chOff x="956924" y="1380150"/>
            <a:chExt cx="3615093" cy="3356090"/>
          </a:xfrm>
        </p:grpSpPr>
        <p:sp>
          <p:nvSpPr>
            <p:cNvPr id="207" name="Google Shape;207;p5"/>
            <p:cNvSpPr/>
            <p:nvPr/>
          </p:nvSpPr>
          <p:spPr>
            <a:xfrm>
              <a:off x="3600390" y="1452584"/>
              <a:ext cx="200379" cy="171306"/>
            </a:xfrm>
            <a:custGeom>
              <a:rect b="b" l="l" r="r" t="t"/>
              <a:pathLst>
                <a:path extrusionOk="0" h="1314" w="1537">
                  <a:moveTo>
                    <a:pt x="79" y="1"/>
                  </a:moveTo>
                  <a:cubicBezTo>
                    <a:pt x="73" y="1"/>
                    <a:pt x="67" y="2"/>
                    <a:pt x="60" y="4"/>
                  </a:cubicBezTo>
                  <a:cubicBezTo>
                    <a:pt x="13" y="16"/>
                    <a:pt x="1" y="63"/>
                    <a:pt x="13" y="99"/>
                  </a:cubicBezTo>
                  <a:cubicBezTo>
                    <a:pt x="251" y="802"/>
                    <a:pt x="739" y="1206"/>
                    <a:pt x="1453" y="1314"/>
                  </a:cubicBezTo>
                  <a:lnTo>
                    <a:pt x="1465" y="1314"/>
                  </a:lnTo>
                  <a:cubicBezTo>
                    <a:pt x="1501" y="1314"/>
                    <a:pt x="1525" y="1290"/>
                    <a:pt x="1537" y="1254"/>
                  </a:cubicBezTo>
                  <a:cubicBezTo>
                    <a:pt x="1537" y="1206"/>
                    <a:pt x="1513" y="1171"/>
                    <a:pt x="1477" y="1171"/>
                  </a:cubicBezTo>
                  <a:cubicBezTo>
                    <a:pt x="810" y="1063"/>
                    <a:pt x="382" y="706"/>
                    <a:pt x="156" y="51"/>
                  </a:cubicBezTo>
                  <a:cubicBezTo>
                    <a:pt x="136" y="22"/>
                    <a:pt x="108"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 name="Google Shape;208;p5"/>
            <p:cNvGrpSpPr/>
            <p:nvPr/>
          </p:nvGrpSpPr>
          <p:grpSpPr>
            <a:xfrm>
              <a:off x="1777395" y="1474934"/>
              <a:ext cx="2018496" cy="2013992"/>
              <a:chOff x="1097725" y="238125"/>
              <a:chExt cx="5248300" cy="5237950"/>
            </a:xfrm>
          </p:grpSpPr>
          <p:sp>
            <p:nvSpPr>
              <p:cNvPr id="209" name="Google Shape;209;p5"/>
              <p:cNvSpPr/>
              <p:nvPr/>
            </p:nvSpPr>
            <p:spPr>
              <a:xfrm>
                <a:off x="1097725" y="238125"/>
                <a:ext cx="5248300" cy="5237950"/>
              </a:xfrm>
              <a:custGeom>
                <a:rect b="b" l="l" r="r" t="t"/>
                <a:pathLst>
                  <a:path extrusionOk="0" h="209518" w="209932">
                    <a:moveTo>
                      <a:pt x="65541" y="0"/>
                    </a:moveTo>
                    <a:cubicBezTo>
                      <a:pt x="55423" y="0"/>
                      <a:pt x="45718" y="2728"/>
                      <a:pt x="36134" y="9203"/>
                    </a:cubicBezTo>
                    <a:cubicBezTo>
                      <a:pt x="12586" y="25110"/>
                      <a:pt x="1" y="54754"/>
                      <a:pt x="11842" y="105441"/>
                    </a:cubicBezTo>
                    <a:cubicBezTo>
                      <a:pt x="23683" y="156129"/>
                      <a:pt x="36089" y="200108"/>
                      <a:pt x="58757" y="207564"/>
                    </a:cubicBezTo>
                    <a:cubicBezTo>
                      <a:pt x="62781" y="208888"/>
                      <a:pt x="66999" y="209518"/>
                      <a:pt x="71406" y="209518"/>
                    </a:cubicBezTo>
                    <a:cubicBezTo>
                      <a:pt x="92252" y="209518"/>
                      <a:pt x="117322" y="195421"/>
                      <a:pt x="145959" y="173937"/>
                    </a:cubicBezTo>
                    <a:cubicBezTo>
                      <a:pt x="180649" y="147909"/>
                      <a:pt x="209932" y="125747"/>
                      <a:pt x="209622" y="97815"/>
                    </a:cubicBezTo>
                    <a:cubicBezTo>
                      <a:pt x="209324" y="71150"/>
                      <a:pt x="183909" y="51283"/>
                      <a:pt x="141267" y="28684"/>
                    </a:cubicBezTo>
                    <a:cubicBezTo>
                      <a:pt x="111969" y="13156"/>
                      <a:pt x="87759" y="0"/>
                      <a:pt x="65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a:off x="2714911" y="1955625"/>
                <a:ext cx="665725" cy="914275"/>
              </a:xfrm>
              <a:custGeom>
                <a:rect b="b" l="l" r="r" t="t"/>
                <a:pathLst>
                  <a:path extrusionOk="0" h="36571" w="26629">
                    <a:moveTo>
                      <a:pt x="1" y="1"/>
                    </a:moveTo>
                    <a:lnTo>
                      <a:pt x="1" y="36571"/>
                    </a:lnTo>
                    <a:lnTo>
                      <a:pt x="26628" y="36571"/>
                    </a:lnTo>
                    <a:lnTo>
                      <a:pt x="26628" y="27814"/>
                    </a:lnTo>
                    <a:lnTo>
                      <a:pt x="10044" y="27814"/>
                    </a:lnTo>
                    <a:lnTo>
                      <a:pt x="100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a:off x="3754036" y="1950475"/>
                <a:ext cx="928425" cy="927150"/>
              </a:xfrm>
              <a:custGeom>
                <a:rect b="b" l="l" r="r" t="t"/>
                <a:pathLst>
                  <a:path extrusionOk="0" h="37086" w="37137">
                    <a:moveTo>
                      <a:pt x="18542" y="8910"/>
                    </a:moveTo>
                    <a:cubicBezTo>
                      <a:pt x="19949" y="8910"/>
                      <a:pt x="21177" y="9176"/>
                      <a:pt x="22224" y="9709"/>
                    </a:cubicBezTo>
                    <a:cubicBezTo>
                      <a:pt x="23271" y="10241"/>
                      <a:pt x="24148" y="10945"/>
                      <a:pt x="24851" y="11820"/>
                    </a:cubicBezTo>
                    <a:cubicBezTo>
                      <a:pt x="25556" y="12695"/>
                      <a:pt x="26080" y="13708"/>
                      <a:pt x="26423" y="14860"/>
                    </a:cubicBezTo>
                    <a:cubicBezTo>
                      <a:pt x="26766" y="16011"/>
                      <a:pt x="26937" y="17204"/>
                      <a:pt x="26937" y="18439"/>
                    </a:cubicBezTo>
                    <a:cubicBezTo>
                      <a:pt x="26937" y="19642"/>
                      <a:pt x="26773" y="20837"/>
                      <a:pt x="26448" y="21993"/>
                    </a:cubicBezTo>
                    <a:cubicBezTo>
                      <a:pt x="26122" y="23161"/>
                      <a:pt x="25624" y="24200"/>
                      <a:pt x="24955" y="25110"/>
                    </a:cubicBezTo>
                    <a:cubicBezTo>
                      <a:pt x="24285" y="26019"/>
                      <a:pt x="23417" y="26757"/>
                      <a:pt x="22353" y="27324"/>
                    </a:cubicBezTo>
                    <a:cubicBezTo>
                      <a:pt x="21289" y="27891"/>
                      <a:pt x="20036" y="28174"/>
                      <a:pt x="18594" y="28174"/>
                    </a:cubicBezTo>
                    <a:cubicBezTo>
                      <a:pt x="17151" y="28174"/>
                      <a:pt x="15907" y="27899"/>
                      <a:pt x="14860" y="27350"/>
                    </a:cubicBezTo>
                    <a:cubicBezTo>
                      <a:pt x="13813" y="26801"/>
                      <a:pt x="12946" y="26080"/>
                      <a:pt x="12258" y="25187"/>
                    </a:cubicBezTo>
                    <a:cubicBezTo>
                      <a:pt x="11571" y="24296"/>
                      <a:pt x="11056" y="23274"/>
                      <a:pt x="10713" y="22123"/>
                    </a:cubicBezTo>
                    <a:cubicBezTo>
                      <a:pt x="10370" y="20972"/>
                      <a:pt x="10199" y="19779"/>
                      <a:pt x="10199" y="18543"/>
                    </a:cubicBezTo>
                    <a:cubicBezTo>
                      <a:pt x="10197" y="17349"/>
                      <a:pt x="10362" y="16161"/>
                      <a:pt x="10687" y="15014"/>
                    </a:cubicBezTo>
                    <a:cubicBezTo>
                      <a:pt x="11013" y="13863"/>
                      <a:pt x="11519" y="12834"/>
                      <a:pt x="12207" y="11924"/>
                    </a:cubicBezTo>
                    <a:cubicBezTo>
                      <a:pt x="12894" y="11014"/>
                      <a:pt x="13761" y="10284"/>
                      <a:pt x="14808" y="9735"/>
                    </a:cubicBezTo>
                    <a:cubicBezTo>
                      <a:pt x="15855" y="9186"/>
                      <a:pt x="17099" y="8910"/>
                      <a:pt x="18542" y="8910"/>
                    </a:cubicBezTo>
                    <a:close/>
                    <a:moveTo>
                      <a:pt x="18697" y="1"/>
                    </a:moveTo>
                    <a:cubicBezTo>
                      <a:pt x="15984" y="1"/>
                      <a:pt x="13487" y="508"/>
                      <a:pt x="11203" y="1521"/>
                    </a:cubicBezTo>
                    <a:cubicBezTo>
                      <a:pt x="8920" y="2535"/>
                      <a:pt x="6946" y="3891"/>
                      <a:pt x="5279" y="5590"/>
                    </a:cubicBezTo>
                    <a:cubicBezTo>
                      <a:pt x="3615" y="7289"/>
                      <a:pt x="2319" y="9256"/>
                      <a:pt x="1391" y="11487"/>
                    </a:cubicBezTo>
                    <a:cubicBezTo>
                      <a:pt x="464" y="13720"/>
                      <a:pt x="0" y="16037"/>
                      <a:pt x="0" y="18440"/>
                    </a:cubicBezTo>
                    <a:cubicBezTo>
                      <a:pt x="1" y="20809"/>
                      <a:pt x="447" y="23110"/>
                      <a:pt x="1339" y="25343"/>
                    </a:cubicBezTo>
                    <a:cubicBezTo>
                      <a:pt x="2232" y="27574"/>
                      <a:pt x="3485" y="29558"/>
                      <a:pt x="5099" y="31291"/>
                    </a:cubicBezTo>
                    <a:cubicBezTo>
                      <a:pt x="6713" y="33025"/>
                      <a:pt x="8654" y="34424"/>
                      <a:pt x="10920" y="35489"/>
                    </a:cubicBezTo>
                    <a:cubicBezTo>
                      <a:pt x="13187" y="36553"/>
                      <a:pt x="15710" y="37086"/>
                      <a:pt x="18492" y="37086"/>
                    </a:cubicBezTo>
                    <a:cubicBezTo>
                      <a:pt x="21204" y="37085"/>
                      <a:pt x="23702" y="36570"/>
                      <a:pt x="25986" y="35541"/>
                    </a:cubicBezTo>
                    <a:cubicBezTo>
                      <a:pt x="28270" y="34510"/>
                      <a:pt x="30235" y="33145"/>
                      <a:pt x="31882" y="31446"/>
                    </a:cubicBezTo>
                    <a:cubicBezTo>
                      <a:pt x="33532" y="29745"/>
                      <a:pt x="34819" y="27788"/>
                      <a:pt x="35746" y="25574"/>
                    </a:cubicBezTo>
                    <a:cubicBezTo>
                      <a:pt x="36672" y="23359"/>
                      <a:pt x="37136" y="21050"/>
                      <a:pt x="37136" y="18646"/>
                    </a:cubicBezTo>
                    <a:cubicBezTo>
                      <a:pt x="37135" y="16312"/>
                      <a:pt x="36698" y="14029"/>
                      <a:pt x="35823" y="11796"/>
                    </a:cubicBezTo>
                    <a:cubicBezTo>
                      <a:pt x="34948" y="9564"/>
                      <a:pt x="33702" y="7572"/>
                      <a:pt x="32089" y="5821"/>
                    </a:cubicBezTo>
                    <a:cubicBezTo>
                      <a:pt x="30476" y="4070"/>
                      <a:pt x="28536" y="2662"/>
                      <a:pt x="26269" y="1597"/>
                    </a:cubicBezTo>
                    <a:cubicBezTo>
                      <a:pt x="24003" y="533"/>
                      <a:pt x="21478" y="1"/>
                      <a:pt x="18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2561011" y="3482125"/>
                <a:ext cx="876900" cy="927125"/>
              </a:xfrm>
              <a:custGeom>
                <a:rect b="b" l="l" r="r" t="t"/>
                <a:pathLst>
                  <a:path extrusionOk="0" h="37085" w="35076">
                    <a:moveTo>
                      <a:pt x="18749" y="0"/>
                    </a:moveTo>
                    <a:cubicBezTo>
                      <a:pt x="16104" y="0"/>
                      <a:pt x="13641" y="472"/>
                      <a:pt x="11357" y="1416"/>
                    </a:cubicBezTo>
                    <a:cubicBezTo>
                      <a:pt x="9074" y="2362"/>
                      <a:pt x="7090" y="3649"/>
                      <a:pt x="5409" y="5279"/>
                    </a:cubicBezTo>
                    <a:cubicBezTo>
                      <a:pt x="3726" y="6911"/>
                      <a:pt x="2404" y="8834"/>
                      <a:pt x="1442" y="11048"/>
                    </a:cubicBezTo>
                    <a:cubicBezTo>
                      <a:pt x="481" y="13263"/>
                      <a:pt x="0" y="15658"/>
                      <a:pt x="0" y="18234"/>
                    </a:cubicBezTo>
                    <a:cubicBezTo>
                      <a:pt x="0" y="21220"/>
                      <a:pt x="480" y="23882"/>
                      <a:pt x="1442" y="26217"/>
                    </a:cubicBezTo>
                    <a:cubicBezTo>
                      <a:pt x="2404" y="28553"/>
                      <a:pt x="3691" y="30527"/>
                      <a:pt x="5306" y="32140"/>
                    </a:cubicBezTo>
                    <a:cubicBezTo>
                      <a:pt x="6918" y="33755"/>
                      <a:pt x="8807" y="34982"/>
                      <a:pt x="10971" y="35823"/>
                    </a:cubicBezTo>
                    <a:cubicBezTo>
                      <a:pt x="13136" y="36664"/>
                      <a:pt x="15401" y="37084"/>
                      <a:pt x="17769" y="37084"/>
                    </a:cubicBezTo>
                    <a:cubicBezTo>
                      <a:pt x="17771" y="37084"/>
                      <a:pt x="17773" y="37084"/>
                      <a:pt x="17775" y="37084"/>
                    </a:cubicBezTo>
                    <a:cubicBezTo>
                      <a:pt x="21171" y="37084"/>
                      <a:pt x="24174" y="35985"/>
                      <a:pt x="26784" y="33789"/>
                    </a:cubicBezTo>
                    <a:lnTo>
                      <a:pt x="26784" y="33789"/>
                    </a:lnTo>
                    <a:lnTo>
                      <a:pt x="26783" y="36827"/>
                    </a:lnTo>
                    <a:lnTo>
                      <a:pt x="35076" y="36827"/>
                    </a:lnTo>
                    <a:lnTo>
                      <a:pt x="35076" y="17357"/>
                    </a:lnTo>
                    <a:lnTo>
                      <a:pt x="20036" y="17357"/>
                    </a:lnTo>
                    <a:lnTo>
                      <a:pt x="20036" y="24569"/>
                    </a:lnTo>
                    <a:lnTo>
                      <a:pt x="26372" y="24569"/>
                    </a:lnTo>
                    <a:cubicBezTo>
                      <a:pt x="24140" y="26972"/>
                      <a:pt x="21564" y="28173"/>
                      <a:pt x="18646" y="28173"/>
                    </a:cubicBezTo>
                    <a:cubicBezTo>
                      <a:pt x="17376" y="28173"/>
                      <a:pt x="16225" y="27941"/>
                      <a:pt x="15195" y="27478"/>
                    </a:cubicBezTo>
                    <a:cubicBezTo>
                      <a:pt x="14165" y="27015"/>
                      <a:pt x="13281" y="26363"/>
                      <a:pt x="12543" y="25522"/>
                    </a:cubicBezTo>
                    <a:cubicBezTo>
                      <a:pt x="11805" y="24680"/>
                      <a:pt x="11229" y="23676"/>
                      <a:pt x="10817" y="22508"/>
                    </a:cubicBezTo>
                    <a:cubicBezTo>
                      <a:pt x="10405" y="21341"/>
                      <a:pt x="10199" y="20036"/>
                      <a:pt x="10199" y="18594"/>
                    </a:cubicBezTo>
                    <a:cubicBezTo>
                      <a:pt x="10199" y="17185"/>
                      <a:pt x="10405" y="15889"/>
                      <a:pt x="10817" y="14705"/>
                    </a:cubicBezTo>
                    <a:cubicBezTo>
                      <a:pt x="11229" y="13520"/>
                      <a:pt x="11797" y="12497"/>
                      <a:pt x="12517" y="11640"/>
                    </a:cubicBezTo>
                    <a:cubicBezTo>
                      <a:pt x="13237" y="10782"/>
                      <a:pt x="14095" y="10113"/>
                      <a:pt x="15092" y="9632"/>
                    </a:cubicBezTo>
                    <a:cubicBezTo>
                      <a:pt x="16087" y="9151"/>
                      <a:pt x="17185" y="8911"/>
                      <a:pt x="18388" y="8911"/>
                    </a:cubicBezTo>
                    <a:cubicBezTo>
                      <a:pt x="20002" y="8911"/>
                      <a:pt x="21530" y="9349"/>
                      <a:pt x="22973" y="10224"/>
                    </a:cubicBezTo>
                    <a:cubicBezTo>
                      <a:pt x="24415" y="11099"/>
                      <a:pt x="25496" y="12259"/>
                      <a:pt x="26217" y="13701"/>
                    </a:cubicBezTo>
                    <a:lnTo>
                      <a:pt x="33687" y="7984"/>
                    </a:lnTo>
                    <a:cubicBezTo>
                      <a:pt x="33033" y="6748"/>
                      <a:pt x="32192" y="5640"/>
                      <a:pt x="31162" y="4662"/>
                    </a:cubicBezTo>
                    <a:cubicBezTo>
                      <a:pt x="30132" y="3683"/>
                      <a:pt x="28974" y="2842"/>
                      <a:pt x="27687" y="2138"/>
                    </a:cubicBezTo>
                    <a:cubicBezTo>
                      <a:pt x="26398" y="1433"/>
                      <a:pt x="24998" y="901"/>
                      <a:pt x="23487" y="540"/>
                    </a:cubicBezTo>
                    <a:cubicBezTo>
                      <a:pt x="21975" y="180"/>
                      <a:pt x="20396" y="0"/>
                      <a:pt x="18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3858961" y="3483425"/>
                <a:ext cx="928425" cy="927125"/>
              </a:xfrm>
              <a:custGeom>
                <a:rect b="b" l="l" r="r" t="t"/>
                <a:pathLst>
                  <a:path extrusionOk="0" h="37085" w="37137">
                    <a:moveTo>
                      <a:pt x="18542" y="8909"/>
                    </a:moveTo>
                    <a:cubicBezTo>
                      <a:pt x="19949" y="8909"/>
                      <a:pt x="21178" y="9175"/>
                      <a:pt x="22225" y="9708"/>
                    </a:cubicBezTo>
                    <a:cubicBezTo>
                      <a:pt x="23272" y="10240"/>
                      <a:pt x="24148" y="10943"/>
                      <a:pt x="24851" y="11819"/>
                    </a:cubicBezTo>
                    <a:cubicBezTo>
                      <a:pt x="25557" y="12694"/>
                      <a:pt x="26081" y="13708"/>
                      <a:pt x="26424" y="14858"/>
                    </a:cubicBezTo>
                    <a:cubicBezTo>
                      <a:pt x="26767" y="16009"/>
                      <a:pt x="26938" y="17202"/>
                      <a:pt x="26938" y="18439"/>
                    </a:cubicBezTo>
                    <a:cubicBezTo>
                      <a:pt x="26938" y="19640"/>
                      <a:pt x="26774" y="20835"/>
                      <a:pt x="26449" y="21992"/>
                    </a:cubicBezTo>
                    <a:cubicBezTo>
                      <a:pt x="26123" y="23161"/>
                      <a:pt x="25625" y="24199"/>
                      <a:pt x="24956" y="25109"/>
                    </a:cubicBezTo>
                    <a:cubicBezTo>
                      <a:pt x="24285" y="26018"/>
                      <a:pt x="23418" y="26756"/>
                      <a:pt x="22354" y="27323"/>
                    </a:cubicBezTo>
                    <a:cubicBezTo>
                      <a:pt x="21290" y="27889"/>
                      <a:pt x="20037" y="28174"/>
                      <a:pt x="18594" y="28174"/>
                    </a:cubicBezTo>
                    <a:cubicBezTo>
                      <a:pt x="17152" y="28172"/>
                      <a:pt x="15908" y="27897"/>
                      <a:pt x="14861" y="27349"/>
                    </a:cubicBezTo>
                    <a:cubicBezTo>
                      <a:pt x="13814" y="26800"/>
                      <a:pt x="12946" y="26079"/>
                      <a:pt x="12259" y="25186"/>
                    </a:cubicBezTo>
                    <a:cubicBezTo>
                      <a:pt x="11571" y="24294"/>
                      <a:pt x="11056" y="23273"/>
                      <a:pt x="10714" y="22123"/>
                    </a:cubicBezTo>
                    <a:cubicBezTo>
                      <a:pt x="10371" y="20971"/>
                      <a:pt x="10199" y="19778"/>
                      <a:pt x="10199" y="18542"/>
                    </a:cubicBezTo>
                    <a:lnTo>
                      <a:pt x="10200" y="18542"/>
                    </a:lnTo>
                    <a:cubicBezTo>
                      <a:pt x="10198" y="17348"/>
                      <a:pt x="10362" y="16161"/>
                      <a:pt x="10688" y="15013"/>
                    </a:cubicBezTo>
                    <a:cubicBezTo>
                      <a:pt x="11014" y="13863"/>
                      <a:pt x="11520" y="12833"/>
                      <a:pt x="12208" y="11922"/>
                    </a:cubicBezTo>
                    <a:cubicBezTo>
                      <a:pt x="12894" y="11012"/>
                      <a:pt x="13761" y="10283"/>
                      <a:pt x="14809" y="9734"/>
                    </a:cubicBezTo>
                    <a:cubicBezTo>
                      <a:pt x="15856" y="9184"/>
                      <a:pt x="17100" y="8909"/>
                      <a:pt x="18542" y="8909"/>
                    </a:cubicBezTo>
                    <a:close/>
                    <a:moveTo>
                      <a:pt x="18688" y="0"/>
                    </a:moveTo>
                    <a:cubicBezTo>
                      <a:pt x="15979" y="0"/>
                      <a:pt x="13485" y="506"/>
                      <a:pt x="11204" y="1520"/>
                    </a:cubicBezTo>
                    <a:cubicBezTo>
                      <a:pt x="8921" y="2533"/>
                      <a:pt x="6946" y="3889"/>
                      <a:pt x="5280" y="5588"/>
                    </a:cubicBezTo>
                    <a:cubicBezTo>
                      <a:pt x="3616" y="7288"/>
                      <a:pt x="2319" y="9254"/>
                      <a:pt x="1392" y="11485"/>
                    </a:cubicBezTo>
                    <a:cubicBezTo>
                      <a:pt x="464" y="13718"/>
                      <a:pt x="1" y="16035"/>
                      <a:pt x="1" y="18439"/>
                    </a:cubicBezTo>
                    <a:cubicBezTo>
                      <a:pt x="1" y="20807"/>
                      <a:pt x="447" y="23107"/>
                      <a:pt x="1340" y="25341"/>
                    </a:cubicBezTo>
                    <a:cubicBezTo>
                      <a:pt x="2232" y="27574"/>
                      <a:pt x="3486" y="29557"/>
                      <a:pt x="5100" y="31290"/>
                    </a:cubicBezTo>
                    <a:cubicBezTo>
                      <a:pt x="6714" y="33025"/>
                      <a:pt x="8655" y="34424"/>
                      <a:pt x="10921" y="35488"/>
                    </a:cubicBezTo>
                    <a:cubicBezTo>
                      <a:pt x="13186" y="36552"/>
                      <a:pt x="15710" y="37084"/>
                      <a:pt x="18491" y="37084"/>
                    </a:cubicBezTo>
                    <a:cubicBezTo>
                      <a:pt x="21204" y="37084"/>
                      <a:pt x="23702" y="36569"/>
                      <a:pt x="25987" y="35539"/>
                    </a:cubicBezTo>
                    <a:cubicBezTo>
                      <a:pt x="28270" y="34509"/>
                      <a:pt x="30236" y="33145"/>
                      <a:pt x="31883" y="31444"/>
                    </a:cubicBezTo>
                    <a:cubicBezTo>
                      <a:pt x="33532" y="29745"/>
                      <a:pt x="34819" y="27787"/>
                      <a:pt x="35747" y="25572"/>
                    </a:cubicBezTo>
                    <a:cubicBezTo>
                      <a:pt x="36673" y="23358"/>
                      <a:pt x="37137" y="21048"/>
                      <a:pt x="37137" y="18645"/>
                    </a:cubicBezTo>
                    <a:cubicBezTo>
                      <a:pt x="37136" y="16310"/>
                      <a:pt x="36699" y="14027"/>
                      <a:pt x="35824" y="11796"/>
                    </a:cubicBezTo>
                    <a:cubicBezTo>
                      <a:pt x="34949" y="9563"/>
                      <a:pt x="33703" y="7571"/>
                      <a:pt x="32090" y="5820"/>
                    </a:cubicBezTo>
                    <a:cubicBezTo>
                      <a:pt x="30476" y="4069"/>
                      <a:pt x="28536" y="2661"/>
                      <a:pt x="26269" y="1597"/>
                    </a:cubicBezTo>
                    <a:cubicBezTo>
                      <a:pt x="24002" y="532"/>
                      <a:pt x="21478" y="0"/>
                      <a:pt x="18697" y="0"/>
                    </a:cubicBezTo>
                    <a:cubicBezTo>
                      <a:pt x="18694" y="0"/>
                      <a:pt x="18691" y="0"/>
                      <a:pt x="18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2688125" y="1159000"/>
                <a:ext cx="229325" cy="239450"/>
              </a:xfrm>
              <a:custGeom>
                <a:rect b="b" l="l" r="r" t="t"/>
                <a:pathLst>
                  <a:path extrusionOk="0" h="9578" w="9173">
                    <a:moveTo>
                      <a:pt x="0" y="1"/>
                    </a:moveTo>
                    <a:lnTo>
                      <a:pt x="3249" y="6381"/>
                    </a:lnTo>
                    <a:lnTo>
                      <a:pt x="3249" y="9577"/>
                    </a:lnTo>
                    <a:lnTo>
                      <a:pt x="5867" y="9577"/>
                    </a:lnTo>
                    <a:lnTo>
                      <a:pt x="5867" y="6407"/>
                    </a:lnTo>
                    <a:lnTo>
                      <a:pt x="9172" y="1"/>
                    </a:lnTo>
                    <a:lnTo>
                      <a:pt x="6312" y="1"/>
                    </a:lnTo>
                    <a:lnTo>
                      <a:pt x="4558" y="4141"/>
                    </a:lnTo>
                    <a:lnTo>
                      <a:pt x="28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a:off x="3200025" y="1157650"/>
                <a:ext cx="243200" cy="242825"/>
              </a:xfrm>
              <a:custGeom>
                <a:rect b="b" l="l" r="r" t="t"/>
                <a:pathLst>
                  <a:path extrusionOk="0" h="9713" w="9728">
                    <a:moveTo>
                      <a:pt x="4857" y="2334"/>
                    </a:moveTo>
                    <a:cubicBezTo>
                      <a:pt x="5226" y="2335"/>
                      <a:pt x="5547" y="2404"/>
                      <a:pt x="5823" y="2543"/>
                    </a:cubicBezTo>
                    <a:cubicBezTo>
                      <a:pt x="6089" y="2677"/>
                      <a:pt x="6323" y="2865"/>
                      <a:pt x="6510" y="3096"/>
                    </a:cubicBezTo>
                    <a:cubicBezTo>
                      <a:pt x="6698" y="3332"/>
                      <a:pt x="6837" y="3602"/>
                      <a:pt x="6922" y="3892"/>
                    </a:cubicBezTo>
                    <a:cubicBezTo>
                      <a:pt x="7011" y="4196"/>
                      <a:pt x="7057" y="4512"/>
                      <a:pt x="7057" y="4830"/>
                    </a:cubicBezTo>
                    <a:cubicBezTo>
                      <a:pt x="7057" y="5145"/>
                      <a:pt x="7012" y="5457"/>
                      <a:pt x="6927" y="5761"/>
                    </a:cubicBezTo>
                    <a:cubicBezTo>
                      <a:pt x="6843" y="6068"/>
                      <a:pt x="6712" y="6338"/>
                      <a:pt x="6537" y="6577"/>
                    </a:cubicBezTo>
                    <a:cubicBezTo>
                      <a:pt x="6361" y="6815"/>
                      <a:pt x="6135" y="7008"/>
                      <a:pt x="5855" y="7157"/>
                    </a:cubicBezTo>
                    <a:cubicBezTo>
                      <a:pt x="5576" y="7305"/>
                      <a:pt x="5250" y="7380"/>
                      <a:pt x="4872" y="7380"/>
                    </a:cubicBezTo>
                    <a:cubicBezTo>
                      <a:pt x="4492" y="7380"/>
                      <a:pt x="4167" y="7307"/>
                      <a:pt x="3892" y="7163"/>
                    </a:cubicBezTo>
                    <a:cubicBezTo>
                      <a:pt x="3617" y="7020"/>
                      <a:pt x="3391" y="6831"/>
                      <a:pt x="3212" y="6596"/>
                    </a:cubicBezTo>
                    <a:cubicBezTo>
                      <a:pt x="3027" y="6356"/>
                      <a:pt x="2890" y="6084"/>
                      <a:pt x="2807" y="5794"/>
                    </a:cubicBezTo>
                    <a:cubicBezTo>
                      <a:pt x="2716" y="5490"/>
                      <a:pt x="2671" y="5174"/>
                      <a:pt x="2672" y="4856"/>
                    </a:cubicBezTo>
                    <a:cubicBezTo>
                      <a:pt x="2672" y="4544"/>
                      <a:pt x="2715" y="4234"/>
                      <a:pt x="2800" y="3932"/>
                    </a:cubicBezTo>
                    <a:cubicBezTo>
                      <a:pt x="2881" y="3640"/>
                      <a:pt x="3016" y="3366"/>
                      <a:pt x="3197" y="3123"/>
                    </a:cubicBezTo>
                    <a:cubicBezTo>
                      <a:pt x="3380" y="2884"/>
                      <a:pt x="3612" y="2687"/>
                      <a:pt x="3879" y="2550"/>
                    </a:cubicBezTo>
                    <a:cubicBezTo>
                      <a:pt x="4154" y="2406"/>
                      <a:pt x="4479" y="2334"/>
                      <a:pt x="4857" y="2334"/>
                    </a:cubicBezTo>
                    <a:close/>
                    <a:moveTo>
                      <a:pt x="4897" y="1"/>
                    </a:moveTo>
                    <a:cubicBezTo>
                      <a:pt x="4186" y="1"/>
                      <a:pt x="3531" y="133"/>
                      <a:pt x="2935" y="398"/>
                    </a:cubicBezTo>
                    <a:cubicBezTo>
                      <a:pt x="2337" y="664"/>
                      <a:pt x="1819" y="1020"/>
                      <a:pt x="1384" y="1464"/>
                    </a:cubicBezTo>
                    <a:cubicBezTo>
                      <a:pt x="948" y="1909"/>
                      <a:pt x="601" y="2433"/>
                      <a:pt x="365" y="3009"/>
                    </a:cubicBezTo>
                    <a:cubicBezTo>
                      <a:pt x="124" y="3586"/>
                      <a:pt x="0" y="4205"/>
                      <a:pt x="1" y="4830"/>
                    </a:cubicBezTo>
                    <a:cubicBezTo>
                      <a:pt x="0" y="5449"/>
                      <a:pt x="119" y="6063"/>
                      <a:pt x="352" y="6637"/>
                    </a:cubicBezTo>
                    <a:cubicBezTo>
                      <a:pt x="580" y="7213"/>
                      <a:pt x="914" y="7742"/>
                      <a:pt x="1336" y="8196"/>
                    </a:cubicBezTo>
                    <a:cubicBezTo>
                      <a:pt x="1758" y="8650"/>
                      <a:pt x="2267" y="9017"/>
                      <a:pt x="2860" y="9295"/>
                    </a:cubicBezTo>
                    <a:cubicBezTo>
                      <a:pt x="3454" y="9574"/>
                      <a:pt x="4115" y="9713"/>
                      <a:pt x="4844" y="9713"/>
                    </a:cubicBezTo>
                    <a:cubicBezTo>
                      <a:pt x="5553" y="9713"/>
                      <a:pt x="6207" y="9577"/>
                      <a:pt x="6805" y="9308"/>
                    </a:cubicBezTo>
                    <a:cubicBezTo>
                      <a:pt x="7404" y="9038"/>
                      <a:pt x="7919" y="8682"/>
                      <a:pt x="8351" y="8235"/>
                    </a:cubicBezTo>
                    <a:cubicBezTo>
                      <a:pt x="8782" y="7792"/>
                      <a:pt x="9125" y="7270"/>
                      <a:pt x="9361" y="6698"/>
                    </a:cubicBezTo>
                    <a:cubicBezTo>
                      <a:pt x="9603" y="6124"/>
                      <a:pt x="9727" y="5507"/>
                      <a:pt x="9726" y="4883"/>
                    </a:cubicBezTo>
                    <a:cubicBezTo>
                      <a:pt x="9725" y="4270"/>
                      <a:pt x="9608" y="3661"/>
                      <a:pt x="9382" y="3089"/>
                    </a:cubicBezTo>
                    <a:cubicBezTo>
                      <a:pt x="9157" y="2512"/>
                      <a:pt x="8826" y="1981"/>
                      <a:pt x="8405" y="1524"/>
                    </a:cubicBezTo>
                    <a:cubicBezTo>
                      <a:pt x="7981" y="1066"/>
                      <a:pt x="7473" y="697"/>
                      <a:pt x="6880" y="418"/>
                    </a:cubicBezTo>
                    <a:cubicBezTo>
                      <a:pt x="6288" y="140"/>
                      <a:pt x="5627" y="1"/>
                      <a:pt x="4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3761200" y="1159000"/>
                <a:ext cx="216200" cy="241500"/>
              </a:xfrm>
              <a:custGeom>
                <a:rect b="b" l="l" r="r" t="t"/>
                <a:pathLst>
                  <a:path extrusionOk="0" h="9660" w="8648">
                    <a:moveTo>
                      <a:pt x="0" y="1"/>
                    </a:moveTo>
                    <a:lnTo>
                      <a:pt x="0" y="4926"/>
                    </a:lnTo>
                    <a:cubicBezTo>
                      <a:pt x="0" y="5564"/>
                      <a:pt x="82" y="6169"/>
                      <a:pt x="244" y="6739"/>
                    </a:cubicBezTo>
                    <a:cubicBezTo>
                      <a:pt x="406" y="7310"/>
                      <a:pt x="663" y="7811"/>
                      <a:pt x="1012" y="8243"/>
                    </a:cubicBezTo>
                    <a:cubicBezTo>
                      <a:pt x="1363" y="8675"/>
                      <a:pt x="1810" y="9019"/>
                      <a:pt x="2355" y="9275"/>
                    </a:cubicBezTo>
                    <a:cubicBezTo>
                      <a:pt x="2900" y="9532"/>
                      <a:pt x="3554" y="9660"/>
                      <a:pt x="4318" y="9660"/>
                    </a:cubicBezTo>
                    <a:cubicBezTo>
                      <a:pt x="5055" y="9660"/>
                      <a:pt x="5696" y="9539"/>
                      <a:pt x="6239" y="9295"/>
                    </a:cubicBezTo>
                    <a:cubicBezTo>
                      <a:pt x="6784" y="9052"/>
                      <a:pt x="7235" y="8720"/>
                      <a:pt x="7595" y="8297"/>
                    </a:cubicBezTo>
                    <a:cubicBezTo>
                      <a:pt x="7955" y="7875"/>
                      <a:pt x="8220" y="7373"/>
                      <a:pt x="8391" y="6794"/>
                    </a:cubicBezTo>
                    <a:cubicBezTo>
                      <a:pt x="8562" y="6213"/>
                      <a:pt x="8647" y="5590"/>
                      <a:pt x="8647" y="4926"/>
                    </a:cubicBezTo>
                    <a:lnTo>
                      <a:pt x="8647" y="1"/>
                    </a:lnTo>
                    <a:lnTo>
                      <a:pt x="6017" y="1"/>
                    </a:lnTo>
                    <a:lnTo>
                      <a:pt x="6017" y="4924"/>
                    </a:lnTo>
                    <a:cubicBezTo>
                      <a:pt x="6018" y="5228"/>
                      <a:pt x="5987" y="5531"/>
                      <a:pt x="5923" y="5828"/>
                    </a:cubicBezTo>
                    <a:cubicBezTo>
                      <a:pt x="5860" y="6115"/>
                      <a:pt x="5760" y="6370"/>
                      <a:pt x="5626" y="6590"/>
                    </a:cubicBezTo>
                    <a:cubicBezTo>
                      <a:pt x="5494" y="6807"/>
                      <a:pt x="5314" y="6989"/>
                      <a:pt x="5099" y="7123"/>
                    </a:cubicBezTo>
                    <a:cubicBezTo>
                      <a:pt x="4883" y="7258"/>
                      <a:pt x="4623" y="7326"/>
                      <a:pt x="4317" y="7326"/>
                    </a:cubicBezTo>
                    <a:cubicBezTo>
                      <a:pt x="4010" y="7326"/>
                      <a:pt x="3752" y="7260"/>
                      <a:pt x="3543" y="7130"/>
                    </a:cubicBezTo>
                    <a:cubicBezTo>
                      <a:pt x="3330" y="6998"/>
                      <a:pt x="3152" y="6818"/>
                      <a:pt x="3023" y="6604"/>
                    </a:cubicBezTo>
                    <a:cubicBezTo>
                      <a:pt x="2888" y="6384"/>
                      <a:pt x="2787" y="6128"/>
                      <a:pt x="2726" y="5836"/>
                    </a:cubicBezTo>
                    <a:cubicBezTo>
                      <a:pt x="2662" y="5536"/>
                      <a:pt x="2630" y="5231"/>
                      <a:pt x="2630" y="4926"/>
                    </a:cubicBezTo>
                    <a:lnTo>
                      <a:pt x="2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4308525" y="1159000"/>
                <a:ext cx="206775" cy="239475"/>
              </a:xfrm>
              <a:custGeom>
                <a:rect b="b" l="l" r="r" t="t"/>
                <a:pathLst>
                  <a:path extrusionOk="0" h="9579" w="8271">
                    <a:moveTo>
                      <a:pt x="4223" y="2295"/>
                    </a:moveTo>
                    <a:cubicBezTo>
                      <a:pt x="4384" y="2295"/>
                      <a:pt x="4546" y="2382"/>
                      <a:pt x="4708" y="2557"/>
                    </a:cubicBezTo>
                    <a:cubicBezTo>
                      <a:pt x="4871" y="2733"/>
                      <a:pt x="4953" y="2987"/>
                      <a:pt x="4953" y="3319"/>
                    </a:cubicBezTo>
                    <a:cubicBezTo>
                      <a:pt x="4951" y="3643"/>
                      <a:pt x="4881" y="3894"/>
                      <a:pt x="4742" y="4074"/>
                    </a:cubicBezTo>
                    <a:cubicBezTo>
                      <a:pt x="4603" y="4254"/>
                      <a:pt x="4452" y="4345"/>
                      <a:pt x="4290" y="4345"/>
                    </a:cubicBezTo>
                    <a:lnTo>
                      <a:pt x="2631" y="4345"/>
                    </a:lnTo>
                    <a:lnTo>
                      <a:pt x="2631" y="2295"/>
                    </a:lnTo>
                    <a:close/>
                    <a:moveTo>
                      <a:pt x="1" y="1"/>
                    </a:moveTo>
                    <a:lnTo>
                      <a:pt x="1" y="9578"/>
                    </a:lnTo>
                    <a:lnTo>
                      <a:pt x="2631" y="9578"/>
                    </a:lnTo>
                    <a:lnTo>
                      <a:pt x="2631" y="6637"/>
                    </a:lnTo>
                    <a:lnTo>
                      <a:pt x="3617" y="6637"/>
                    </a:lnTo>
                    <a:lnTo>
                      <a:pt x="5302" y="9578"/>
                    </a:lnTo>
                    <a:lnTo>
                      <a:pt x="8271" y="9578"/>
                    </a:lnTo>
                    <a:lnTo>
                      <a:pt x="6246" y="6058"/>
                    </a:lnTo>
                    <a:cubicBezTo>
                      <a:pt x="6679" y="5751"/>
                      <a:pt x="7016" y="5358"/>
                      <a:pt x="7259" y="4877"/>
                    </a:cubicBezTo>
                    <a:cubicBezTo>
                      <a:pt x="7501" y="4396"/>
                      <a:pt x="7622" y="3877"/>
                      <a:pt x="7622" y="3319"/>
                    </a:cubicBezTo>
                    <a:cubicBezTo>
                      <a:pt x="7622" y="2914"/>
                      <a:pt x="7542" y="2512"/>
                      <a:pt x="7380" y="2111"/>
                    </a:cubicBezTo>
                    <a:cubicBezTo>
                      <a:pt x="7222" y="1719"/>
                      <a:pt x="6996" y="1358"/>
                      <a:pt x="6712" y="1046"/>
                    </a:cubicBezTo>
                    <a:cubicBezTo>
                      <a:pt x="6429" y="736"/>
                      <a:pt x="6089" y="483"/>
                      <a:pt x="5693" y="291"/>
                    </a:cubicBezTo>
                    <a:cubicBezTo>
                      <a:pt x="5297" y="97"/>
                      <a:pt x="4865" y="1"/>
                      <a:pt x="4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5268025" y="2778925"/>
                <a:ext cx="61375" cy="1937650"/>
              </a:xfrm>
              <a:custGeom>
                <a:rect b="b" l="l" r="r" t="t"/>
                <a:pathLst>
                  <a:path extrusionOk="0" h="77506" w="2455">
                    <a:moveTo>
                      <a:pt x="1" y="0"/>
                    </a:moveTo>
                    <a:lnTo>
                      <a:pt x="1" y="77506"/>
                    </a:lnTo>
                    <a:lnTo>
                      <a:pt x="2454" y="77506"/>
                    </a:lnTo>
                    <a:lnTo>
                      <a:pt x="2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1982525" y="1430775"/>
                <a:ext cx="61350" cy="1573050"/>
              </a:xfrm>
              <a:custGeom>
                <a:rect b="b" l="l" r="r" t="t"/>
                <a:pathLst>
                  <a:path extrusionOk="0" h="62922" w="2454">
                    <a:moveTo>
                      <a:pt x="0" y="0"/>
                    </a:moveTo>
                    <a:lnTo>
                      <a:pt x="0" y="62922"/>
                    </a:lnTo>
                    <a:lnTo>
                      <a:pt x="2453" y="62922"/>
                    </a:lnTo>
                    <a:lnTo>
                      <a:pt x="2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1882200" y="3263125"/>
                <a:ext cx="236575" cy="236525"/>
              </a:xfrm>
              <a:custGeom>
                <a:rect b="b" l="l" r="r" t="t"/>
                <a:pathLst>
                  <a:path extrusionOk="0" h="9461" w="9463">
                    <a:moveTo>
                      <a:pt x="4732" y="2452"/>
                    </a:moveTo>
                    <a:cubicBezTo>
                      <a:pt x="5987" y="2452"/>
                      <a:pt x="7010" y="3475"/>
                      <a:pt x="7010" y="4730"/>
                    </a:cubicBezTo>
                    <a:cubicBezTo>
                      <a:pt x="7010" y="5987"/>
                      <a:pt x="5989" y="7009"/>
                      <a:pt x="4732" y="7009"/>
                    </a:cubicBezTo>
                    <a:cubicBezTo>
                      <a:pt x="3475" y="7009"/>
                      <a:pt x="2453" y="5988"/>
                      <a:pt x="2453" y="4730"/>
                    </a:cubicBezTo>
                    <a:cubicBezTo>
                      <a:pt x="2453" y="3473"/>
                      <a:pt x="3475" y="2452"/>
                      <a:pt x="4732" y="2452"/>
                    </a:cubicBezTo>
                    <a:close/>
                    <a:moveTo>
                      <a:pt x="4732" y="0"/>
                    </a:moveTo>
                    <a:cubicBezTo>
                      <a:pt x="2124" y="0"/>
                      <a:pt x="1" y="2122"/>
                      <a:pt x="1" y="4730"/>
                    </a:cubicBezTo>
                    <a:cubicBezTo>
                      <a:pt x="1" y="7338"/>
                      <a:pt x="2124" y="9461"/>
                      <a:pt x="4732" y="9461"/>
                    </a:cubicBezTo>
                    <a:cubicBezTo>
                      <a:pt x="7341" y="9461"/>
                      <a:pt x="9463" y="7338"/>
                      <a:pt x="9463" y="4730"/>
                    </a:cubicBezTo>
                    <a:cubicBezTo>
                      <a:pt x="9463" y="2123"/>
                      <a:pt x="7339"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5180450" y="2322125"/>
                <a:ext cx="236575" cy="236575"/>
              </a:xfrm>
              <a:custGeom>
                <a:rect b="b" l="l" r="r" t="t"/>
                <a:pathLst>
                  <a:path extrusionOk="0" h="9463" w="9463">
                    <a:moveTo>
                      <a:pt x="4731" y="2452"/>
                    </a:moveTo>
                    <a:cubicBezTo>
                      <a:pt x="5987" y="2452"/>
                      <a:pt x="7009" y="3475"/>
                      <a:pt x="7009" y="4731"/>
                    </a:cubicBezTo>
                    <a:cubicBezTo>
                      <a:pt x="7009" y="5988"/>
                      <a:pt x="5988" y="7010"/>
                      <a:pt x="4731" y="7010"/>
                    </a:cubicBezTo>
                    <a:cubicBezTo>
                      <a:pt x="3474" y="7010"/>
                      <a:pt x="2452" y="5988"/>
                      <a:pt x="2452" y="4731"/>
                    </a:cubicBezTo>
                    <a:cubicBezTo>
                      <a:pt x="2452" y="3475"/>
                      <a:pt x="3474" y="2454"/>
                      <a:pt x="4731" y="2454"/>
                    </a:cubicBezTo>
                    <a:lnTo>
                      <a:pt x="4731" y="2452"/>
                    </a:lnTo>
                    <a:close/>
                    <a:moveTo>
                      <a:pt x="4731" y="0"/>
                    </a:moveTo>
                    <a:cubicBezTo>
                      <a:pt x="2123" y="0"/>
                      <a:pt x="0" y="2123"/>
                      <a:pt x="0" y="4731"/>
                    </a:cubicBezTo>
                    <a:cubicBezTo>
                      <a:pt x="0" y="7340"/>
                      <a:pt x="2123" y="9462"/>
                      <a:pt x="4731" y="9462"/>
                    </a:cubicBezTo>
                    <a:cubicBezTo>
                      <a:pt x="7340" y="9462"/>
                      <a:pt x="9462" y="7339"/>
                      <a:pt x="9462" y="4731"/>
                    </a:cubicBezTo>
                    <a:cubicBezTo>
                      <a:pt x="9462" y="2123"/>
                      <a:pt x="7338" y="0"/>
                      <a:pt x="4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5"/>
            <p:cNvSpPr/>
            <p:nvPr/>
          </p:nvSpPr>
          <p:spPr>
            <a:xfrm>
              <a:off x="956925" y="1380150"/>
              <a:ext cx="3615092" cy="3356090"/>
            </a:xfrm>
            <a:custGeom>
              <a:rect b="b" l="l" r="r" t="t"/>
              <a:pathLst>
                <a:path extrusionOk="0" h="27968" w="36553">
                  <a:moveTo>
                    <a:pt x="0" y="0"/>
                  </a:moveTo>
                  <a:lnTo>
                    <a:pt x="0" y="27968"/>
                  </a:lnTo>
                  <a:lnTo>
                    <a:pt x="36553" y="27968"/>
                  </a:lnTo>
                  <a:lnTo>
                    <a:pt x="36553"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956924" y="1381176"/>
              <a:ext cx="3615092" cy="183518"/>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2544424" y="1423060"/>
              <a:ext cx="541005" cy="14061"/>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11403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12715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10090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5"/>
          <p:cNvSpPr txBox="1"/>
          <p:nvPr>
            <p:ph idx="1" type="body"/>
          </p:nvPr>
        </p:nvSpPr>
        <p:spPr>
          <a:xfrm>
            <a:off x="779900" y="1947850"/>
            <a:ext cx="3366300" cy="24687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sz="1600"/>
            </a:lvl1pPr>
            <a:lvl2pPr indent="-330200" lvl="1" marL="914400">
              <a:spcBef>
                <a:spcPts val="1000"/>
              </a:spcBef>
              <a:spcAft>
                <a:spcPts val="0"/>
              </a:spcAft>
              <a:buSzPts val="1600"/>
              <a:buChar char="○"/>
              <a:defRPr sz="1600"/>
            </a:lvl2pPr>
            <a:lvl3pPr indent="-330200" lvl="2" marL="1371600">
              <a:spcBef>
                <a:spcPts val="1600"/>
              </a:spcBef>
              <a:spcAft>
                <a:spcPts val="0"/>
              </a:spcAft>
              <a:buSzPts val="1600"/>
              <a:buChar char="■"/>
              <a:defRPr sz="1600"/>
            </a:lvl3pPr>
            <a:lvl4pPr indent="-330200" lvl="3" marL="1828800">
              <a:spcBef>
                <a:spcPts val="1600"/>
              </a:spcBef>
              <a:spcAft>
                <a:spcPts val="0"/>
              </a:spcAft>
              <a:buSzPts val="1600"/>
              <a:buChar char="●"/>
              <a:defRPr sz="1600"/>
            </a:lvl4pPr>
            <a:lvl5pPr indent="-330200" lvl="4" marL="2286000">
              <a:spcBef>
                <a:spcPts val="1600"/>
              </a:spcBef>
              <a:spcAft>
                <a:spcPts val="0"/>
              </a:spcAft>
              <a:buSzPts val="1600"/>
              <a:buChar char="○"/>
              <a:defRPr sz="1600"/>
            </a:lvl5pPr>
            <a:lvl6pPr indent="-330200" lvl="5" marL="2743200">
              <a:spcBef>
                <a:spcPts val="1600"/>
              </a:spcBef>
              <a:spcAft>
                <a:spcPts val="0"/>
              </a:spcAft>
              <a:buSzPts val="1600"/>
              <a:buChar char="■"/>
              <a:defRPr sz="1600"/>
            </a:lvl6pPr>
            <a:lvl7pPr indent="-330200" lvl="6" marL="3200400">
              <a:spcBef>
                <a:spcPts val="1600"/>
              </a:spcBef>
              <a:spcAft>
                <a:spcPts val="0"/>
              </a:spcAft>
              <a:buSzPts val="1600"/>
              <a:buChar char="●"/>
              <a:defRPr sz="1600"/>
            </a:lvl7pPr>
            <a:lvl8pPr indent="-330200" lvl="7" marL="3657600">
              <a:spcBef>
                <a:spcPts val="1600"/>
              </a:spcBef>
              <a:spcAft>
                <a:spcPts val="0"/>
              </a:spcAft>
              <a:buSzPts val="1600"/>
              <a:buChar char="○"/>
              <a:defRPr sz="1600"/>
            </a:lvl8pPr>
            <a:lvl9pPr indent="-330200" lvl="8" marL="4114800">
              <a:spcBef>
                <a:spcPts val="1600"/>
              </a:spcBef>
              <a:spcAft>
                <a:spcPts val="1600"/>
              </a:spcAft>
              <a:buSzPts val="1600"/>
              <a:buChar char="■"/>
              <a:defRPr sz="1600"/>
            </a:lvl9pPr>
          </a:lstStyle>
          <a:p/>
        </p:txBody>
      </p:sp>
      <p:sp>
        <p:nvSpPr>
          <p:cNvPr id="229" name="Google Shape;229;p5"/>
          <p:cNvSpPr txBox="1"/>
          <p:nvPr>
            <p:ph idx="2" type="body"/>
          </p:nvPr>
        </p:nvSpPr>
        <p:spPr>
          <a:xfrm>
            <a:off x="5061100" y="1947850"/>
            <a:ext cx="3366300" cy="24687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sz="1600"/>
            </a:lvl1pPr>
            <a:lvl2pPr indent="-330200" lvl="1" marL="914400">
              <a:spcBef>
                <a:spcPts val="1000"/>
              </a:spcBef>
              <a:spcAft>
                <a:spcPts val="0"/>
              </a:spcAft>
              <a:buSzPts val="1600"/>
              <a:buChar char="○"/>
              <a:defRPr sz="1600"/>
            </a:lvl2pPr>
            <a:lvl3pPr indent="-330200" lvl="2" marL="1371600">
              <a:spcBef>
                <a:spcPts val="1600"/>
              </a:spcBef>
              <a:spcAft>
                <a:spcPts val="0"/>
              </a:spcAft>
              <a:buSzPts val="1600"/>
              <a:buChar char="■"/>
              <a:defRPr sz="1600"/>
            </a:lvl3pPr>
            <a:lvl4pPr indent="-330200" lvl="3" marL="1828800">
              <a:spcBef>
                <a:spcPts val="1600"/>
              </a:spcBef>
              <a:spcAft>
                <a:spcPts val="0"/>
              </a:spcAft>
              <a:buSzPts val="1600"/>
              <a:buChar char="●"/>
              <a:defRPr sz="1600"/>
            </a:lvl4pPr>
            <a:lvl5pPr indent="-330200" lvl="4" marL="2286000">
              <a:spcBef>
                <a:spcPts val="1600"/>
              </a:spcBef>
              <a:spcAft>
                <a:spcPts val="0"/>
              </a:spcAft>
              <a:buSzPts val="1600"/>
              <a:buChar char="○"/>
              <a:defRPr sz="1600"/>
            </a:lvl5pPr>
            <a:lvl6pPr indent="-330200" lvl="5" marL="2743200">
              <a:spcBef>
                <a:spcPts val="1600"/>
              </a:spcBef>
              <a:spcAft>
                <a:spcPts val="0"/>
              </a:spcAft>
              <a:buSzPts val="1600"/>
              <a:buChar char="■"/>
              <a:defRPr sz="1600"/>
            </a:lvl6pPr>
            <a:lvl7pPr indent="-330200" lvl="6" marL="3200400">
              <a:spcBef>
                <a:spcPts val="1600"/>
              </a:spcBef>
              <a:spcAft>
                <a:spcPts val="0"/>
              </a:spcAft>
              <a:buSzPts val="1600"/>
              <a:buChar char="●"/>
              <a:defRPr sz="1600"/>
            </a:lvl7pPr>
            <a:lvl8pPr indent="-330200" lvl="7" marL="3657600">
              <a:spcBef>
                <a:spcPts val="1600"/>
              </a:spcBef>
              <a:spcAft>
                <a:spcPts val="0"/>
              </a:spcAft>
              <a:buSzPts val="1600"/>
              <a:buChar char="○"/>
              <a:defRPr sz="1600"/>
            </a:lvl8pPr>
            <a:lvl9pPr indent="-330200" lvl="8" marL="4114800">
              <a:spcBef>
                <a:spcPts val="1600"/>
              </a:spcBef>
              <a:spcAft>
                <a:spcPts val="1600"/>
              </a:spcAft>
              <a:buSzPts val="1600"/>
              <a:buChar char="■"/>
              <a:defRPr sz="1600"/>
            </a:lvl9pPr>
          </a:lstStyle>
          <a:p/>
        </p:txBody>
      </p:sp>
      <p:sp>
        <p:nvSpPr>
          <p:cNvPr id="230" name="Google Shape;2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1" name="Google Shape;231;p5"/>
          <p:cNvSpPr txBox="1"/>
          <p:nvPr>
            <p:ph type="title"/>
          </p:nvPr>
        </p:nvSpPr>
        <p:spPr>
          <a:xfrm>
            <a:off x="713225" y="588084"/>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2" name="Google Shape;232;p5"/>
          <p:cNvSpPr txBox="1"/>
          <p:nvPr>
            <p:ph idx="3" type="title"/>
          </p:nvPr>
        </p:nvSpPr>
        <p:spPr>
          <a:xfrm>
            <a:off x="854825" y="1470325"/>
            <a:ext cx="2944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3" name="Google Shape;233;p5"/>
          <p:cNvSpPr txBox="1"/>
          <p:nvPr>
            <p:ph idx="4" type="title"/>
          </p:nvPr>
        </p:nvSpPr>
        <p:spPr>
          <a:xfrm>
            <a:off x="5123606" y="1465469"/>
            <a:ext cx="2944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4" name="Shape 234"/>
        <p:cNvGrpSpPr/>
        <p:nvPr/>
      </p:nvGrpSpPr>
      <p:grpSpPr>
        <a:xfrm>
          <a:off x="0" y="0"/>
          <a:ext cx="0" cy="0"/>
          <a:chOff x="0" y="0"/>
          <a:chExt cx="0" cy="0"/>
        </a:xfrm>
      </p:grpSpPr>
      <p:grpSp>
        <p:nvGrpSpPr>
          <p:cNvPr id="235" name="Google Shape;235;p6"/>
          <p:cNvGrpSpPr/>
          <p:nvPr/>
        </p:nvGrpSpPr>
        <p:grpSpPr>
          <a:xfrm>
            <a:off x="353167" y="163310"/>
            <a:ext cx="8452699" cy="4831682"/>
            <a:chOff x="345766" y="155909"/>
            <a:chExt cx="8452699" cy="4831682"/>
          </a:xfrm>
        </p:grpSpPr>
        <p:grpSp>
          <p:nvGrpSpPr>
            <p:cNvPr id="236" name="Google Shape;236;p6"/>
            <p:cNvGrpSpPr/>
            <p:nvPr/>
          </p:nvGrpSpPr>
          <p:grpSpPr>
            <a:xfrm>
              <a:off x="345766" y="155909"/>
              <a:ext cx="8452699" cy="4831682"/>
              <a:chOff x="271175" y="79714"/>
              <a:chExt cx="8452699" cy="4831682"/>
            </a:xfrm>
          </p:grpSpPr>
          <p:sp>
            <p:nvSpPr>
              <p:cNvPr id="237" name="Google Shape;237;p6"/>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6"/>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6"/>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6"/>
          <p:cNvSpPr txBox="1"/>
          <p:nvPr>
            <p:ph type="title"/>
          </p:nvPr>
        </p:nvSpPr>
        <p:spPr>
          <a:xfrm>
            <a:off x="697475" y="588564"/>
            <a:ext cx="773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6" name="Shape 246"/>
        <p:cNvGrpSpPr/>
        <p:nvPr/>
      </p:nvGrpSpPr>
      <p:grpSpPr>
        <a:xfrm>
          <a:off x="0" y="0"/>
          <a:ext cx="0" cy="0"/>
          <a:chOff x="0" y="0"/>
          <a:chExt cx="0" cy="0"/>
        </a:xfrm>
      </p:grpSpPr>
      <p:grpSp>
        <p:nvGrpSpPr>
          <p:cNvPr id="247" name="Google Shape;247;p7"/>
          <p:cNvGrpSpPr/>
          <p:nvPr/>
        </p:nvGrpSpPr>
        <p:grpSpPr>
          <a:xfrm>
            <a:off x="353167" y="163310"/>
            <a:ext cx="8452699" cy="4831682"/>
            <a:chOff x="345766" y="155909"/>
            <a:chExt cx="8452699" cy="4831682"/>
          </a:xfrm>
        </p:grpSpPr>
        <p:grpSp>
          <p:nvGrpSpPr>
            <p:cNvPr id="248" name="Google Shape;248;p7"/>
            <p:cNvGrpSpPr/>
            <p:nvPr/>
          </p:nvGrpSpPr>
          <p:grpSpPr>
            <a:xfrm>
              <a:off x="345766" y="155909"/>
              <a:ext cx="8452699" cy="4831682"/>
              <a:chOff x="271175" y="79714"/>
              <a:chExt cx="8452699" cy="4831682"/>
            </a:xfrm>
          </p:grpSpPr>
          <p:sp>
            <p:nvSpPr>
              <p:cNvPr id="249" name="Google Shape;249;p7"/>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7"/>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7"/>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7"/>
          <p:cNvGrpSpPr/>
          <p:nvPr/>
        </p:nvGrpSpPr>
        <p:grpSpPr>
          <a:xfrm>
            <a:off x="713224" y="1380150"/>
            <a:ext cx="3615093" cy="2964328"/>
            <a:chOff x="956924" y="1380150"/>
            <a:chExt cx="3615093" cy="2964328"/>
          </a:xfrm>
        </p:grpSpPr>
        <p:sp>
          <p:nvSpPr>
            <p:cNvPr id="257" name="Google Shape;257;p7"/>
            <p:cNvSpPr/>
            <p:nvPr/>
          </p:nvSpPr>
          <p:spPr>
            <a:xfrm>
              <a:off x="3600390" y="1452584"/>
              <a:ext cx="200379" cy="171306"/>
            </a:xfrm>
            <a:custGeom>
              <a:rect b="b" l="l" r="r" t="t"/>
              <a:pathLst>
                <a:path extrusionOk="0" h="1314" w="1537">
                  <a:moveTo>
                    <a:pt x="79" y="1"/>
                  </a:moveTo>
                  <a:cubicBezTo>
                    <a:pt x="73" y="1"/>
                    <a:pt x="67" y="2"/>
                    <a:pt x="60" y="4"/>
                  </a:cubicBezTo>
                  <a:cubicBezTo>
                    <a:pt x="13" y="16"/>
                    <a:pt x="1" y="63"/>
                    <a:pt x="13" y="99"/>
                  </a:cubicBezTo>
                  <a:cubicBezTo>
                    <a:pt x="251" y="802"/>
                    <a:pt x="739" y="1206"/>
                    <a:pt x="1453" y="1314"/>
                  </a:cubicBezTo>
                  <a:lnTo>
                    <a:pt x="1465" y="1314"/>
                  </a:lnTo>
                  <a:cubicBezTo>
                    <a:pt x="1501" y="1314"/>
                    <a:pt x="1525" y="1290"/>
                    <a:pt x="1537" y="1254"/>
                  </a:cubicBezTo>
                  <a:cubicBezTo>
                    <a:pt x="1537" y="1206"/>
                    <a:pt x="1513" y="1171"/>
                    <a:pt x="1477" y="1171"/>
                  </a:cubicBezTo>
                  <a:cubicBezTo>
                    <a:pt x="810" y="1063"/>
                    <a:pt x="382" y="706"/>
                    <a:pt x="156" y="51"/>
                  </a:cubicBezTo>
                  <a:cubicBezTo>
                    <a:pt x="136" y="22"/>
                    <a:pt x="108"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7"/>
            <p:cNvGrpSpPr/>
            <p:nvPr/>
          </p:nvGrpSpPr>
          <p:grpSpPr>
            <a:xfrm>
              <a:off x="1777395" y="1474934"/>
              <a:ext cx="2018496" cy="2013992"/>
              <a:chOff x="1097725" y="238125"/>
              <a:chExt cx="5248300" cy="5237950"/>
            </a:xfrm>
          </p:grpSpPr>
          <p:sp>
            <p:nvSpPr>
              <p:cNvPr id="259" name="Google Shape;259;p7"/>
              <p:cNvSpPr/>
              <p:nvPr/>
            </p:nvSpPr>
            <p:spPr>
              <a:xfrm>
                <a:off x="1097725" y="238125"/>
                <a:ext cx="5248300" cy="5237950"/>
              </a:xfrm>
              <a:custGeom>
                <a:rect b="b" l="l" r="r" t="t"/>
                <a:pathLst>
                  <a:path extrusionOk="0" h="209518" w="209932">
                    <a:moveTo>
                      <a:pt x="65541" y="0"/>
                    </a:moveTo>
                    <a:cubicBezTo>
                      <a:pt x="55423" y="0"/>
                      <a:pt x="45718" y="2728"/>
                      <a:pt x="36134" y="9203"/>
                    </a:cubicBezTo>
                    <a:cubicBezTo>
                      <a:pt x="12586" y="25110"/>
                      <a:pt x="1" y="54754"/>
                      <a:pt x="11842" y="105441"/>
                    </a:cubicBezTo>
                    <a:cubicBezTo>
                      <a:pt x="23683" y="156129"/>
                      <a:pt x="36089" y="200108"/>
                      <a:pt x="58757" y="207564"/>
                    </a:cubicBezTo>
                    <a:cubicBezTo>
                      <a:pt x="62781" y="208888"/>
                      <a:pt x="66999" y="209518"/>
                      <a:pt x="71406" y="209518"/>
                    </a:cubicBezTo>
                    <a:cubicBezTo>
                      <a:pt x="92252" y="209518"/>
                      <a:pt x="117322" y="195421"/>
                      <a:pt x="145959" y="173937"/>
                    </a:cubicBezTo>
                    <a:cubicBezTo>
                      <a:pt x="180649" y="147909"/>
                      <a:pt x="209932" y="125747"/>
                      <a:pt x="209622" y="97815"/>
                    </a:cubicBezTo>
                    <a:cubicBezTo>
                      <a:pt x="209324" y="71150"/>
                      <a:pt x="183909" y="51283"/>
                      <a:pt x="141267" y="28684"/>
                    </a:cubicBezTo>
                    <a:cubicBezTo>
                      <a:pt x="111969" y="13156"/>
                      <a:pt x="87759" y="0"/>
                      <a:pt x="65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a:off x="2714911" y="1955625"/>
                <a:ext cx="665725" cy="914275"/>
              </a:xfrm>
              <a:custGeom>
                <a:rect b="b" l="l" r="r" t="t"/>
                <a:pathLst>
                  <a:path extrusionOk="0" h="36571" w="26629">
                    <a:moveTo>
                      <a:pt x="1" y="1"/>
                    </a:moveTo>
                    <a:lnTo>
                      <a:pt x="1" y="36571"/>
                    </a:lnTo>
                    <a:lnTo>
                      <a:pt x="26628" y="36571"/>
                    </a:lnTo>
                    <a:lnTo>
                      <a:pt x="26628" y="27814"/>
                    </a:lnTo>
                    <a:lnTo>
                      <a:pt x="10044" y="27814"/>
                    </a:lnTo>
                    <a:lnTo>
                      <a:pt x="100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a:off x="3754036" y="1950475"/>
                <a:ext cx="928425" cy="927150"/>
              </a:xfrm>
              <a:custGeom>
                <a:rect b="b" l="l" r="r" t="t"/>
                <a:pathLst>
                  <a:path extrusionOk="0" h="37086" w="37137">
                    <a:moveTo>
                      <a:pt x="18542" y="8910"/>
                    </a:moveTo>
                    <a:cubicBezTo>
                      <a:pt x="19949" y="8910"/>
                      <a:pt x="21177" y="9176"/>
                      <a:pt x="22224" y="9709"/>
                    </a:cubicBezTo>
                    <a:cubicBezTo>
                      <a:pt x="23271" y="10241"/>
                      <a:pt x="24148" y="10945"/>
                      <a:pt x="24851" y="11820"/>
                    </a:cubicBezTo>
                    <a:cubicBezTo>
                      <a:pt x="25556" y="12695"/>
                      <a:pt x="26080" y="13708"/>
                      <a:pt x="26423" y="14860"/>
                    </a:cubicBezTo>
                    <a:cubicBezTo>
                      <a:pt x="26766" y="16011"/>
                      <a:pt x="26937" y="17204"/>
                      <a:pt x="26937" y="18439"/>
                    </a:cubicBezTo>
                    <a:cubicBezTo>
                      <a:pt x="26937" y="19642"/>
                      <a:pt x="26773" y="20837"/>
                      <a:pt x="26448" y="21993"/>
                    </a:cubicBezTo>
                    <a:cubicBezTo>
                      <a:pt x="26122" y="23161"/>
                      <a:pt x="25624" y="24200"/>
                      <a:pt x="24955" y="25110"/>
                    </a:cubicBezTo>
                    <a:cubicBezTo>
                      <a:pt x="24285" y="26019"/>
                      <a:pt x="23417" y="26757"/>
                      <a:pt x="22353" y="27324"/>
                    </a:cubicBezTo>
                    <a:cubicBezTo>
                      <a:pt x="21289" y="27891"/>
                      <a:pt x="20036" y="28174"/>
                      <a:pt x="18594" y="28174"/>
                    </a:cubicBezTo>
                    <a:cubicBezTo>
                      <a:pt x="17151" y="28174"/>
                      <a:pt x="15907" y="27899"/>
                      <a:pt x="14860" y="27350"/>
                    </a:cubicBezTo>
                    <a:cubicBezTo>
                      <a:pt x="13813" y="26801"/>
                      <a:pt x="12946" y="26080"/>
                      <a:pt x="12258" y="25187"/>
                    </a:cubicBezTo>
                    <a:cubicBezTo>
                      <a:pt x="11571" y="24296"/>
                      <a:pt x="11056" y="23274"/>
                      <a:pt x="10713" y="22123"/>
                    </a:cubicBezTo>
                    <a:cubicBezTo>
                      <a:pt x="10370" y="20972"/>
                      <a:pt x="10199" y="19779"/>
                      <a:pt x="10199" y="18543"/>
                    </a:cubicBezTo>
                    <a:cubicBezTo>
                      <a:pt x="10197" y="17349"/>
                      <a:pt x="10362" y="16161"/>
                      <a:pt x="10687" y="15014"/>
                    </a:cubicBezTo>
                    <a:cubicBezTo>
                      <a:pt x="11013" y="13863"/>
                      <a:pt x="11519" y="12834"/>
                      <a:pt x="12207" y="11924"/>
                    </a:cubicBezTo>
                    <a:cubicBezTo>
                      <a:pt x="12894" y="11014"/>
                      <a:pt x="13761" y="10284"/>
                      <a:pt x="14808" y="9735"/>
                    </a:cubicBezTo>
                    <a:cubicBezTo>
                      <a:pt x="15855" y="9186"/>
                      <a:pt x="17099" y="8910"/>
                      <a:pt x="18542" y="8910"/>
                    </a:cubicBezTo>
                    <a:close/>
                    <a:moveTo>
                      <a:pt x="18697" y="1"/>
                    </a:moveTo>
                    <a:cubicBezTo>
                      <a:pt x="15984" y="1"/>
                      <a:pt x="13487" y="508"/>
                      <a:pt x="11203" y="1521"/>
                    </a:cubicBezTo>
                    <a:cubicBezTo>
                      <a:pt x="8920" y="2535"/>
                      <a:pt x="6946" y="3891"/>
                      <a:pt x="5279" y="5590"/>
                    </a:cubicBezTo>
                    <a:cubicBezTo>
                      <a:pt x="3615" y="7289"/>
                      <a:pt x="2319" y="9256"/>
                      <a:pt x="1391" y="11487"/>
                    </a:cubicBezTo>
                    <a:cubicBezTo>
                      <a:pt x="464" y="13720"/>
                      <a:pt x="0" y="16037"/>
                      <a:pt x="0" y="18440"/>
                    </a:cubicBezTo>
                    <a:cubicBezTo>
                      <a:pt x="1" y="20809"/>
                      <a:pt x="447" y="23110"/>
                      <a:pt x="1339" y="25343"/>
                    </a:cubicBezTo>
                    <a:cubicBezTo>
                      <a:pt x="2232" y="27574"/>
                      <a:pt x="3485" y="29558"/>
                      <a:pt x="5099" y="31291"/>
                    </a:cubicBezTo>
                    <a:cubicBezTo>
                      <a:pt x="6713" y="33025"/>
                      <a:pt x="8654" y="34424"/>
                      <a:pt x="10920" y="35489"/>
                    </a:cubicBezTo>
                    <a:cubicBezTo>
                      <a:pt x="13187" y="36553"/>
                      <a:pt x="15710" y="37086"/>
                      <a:pt x="18492" y="37086"/>
                    </a:cubicBezTo>
                    <a:cubicBezTo>
                      <a:pt x="21204" y="37085"/>
                      <a:pt x="23702" y="36570"/>
                      <a:pt x="25986" y="35541"/>
                    </a:cubicBezTo>
                    <a:cubicBezTo>
                      <a:pt x="28270" y="34510"/>
                      <a:pt x="30235" y="33145"/>
                      <a:pt x="31882" y="31446"/>
                    </a:cubicBezTo>
                    <a:cubicBezTo>
                      <a:pt x="33532" y="29745"/>
                      <a:pt x="34819" y="27788"/>
                      <a:pt x="35746" y="25574"/>
                    </a:cubicBezTo>
                    <a:cubicBezTo>
                      <a:pt x="36672" y="23359"/>
                      <a:pt x="37136" y="21050"/>
                      <a:pt x="37136" y="18646"/>
                    </a:cubicBezTo>
                    <a:cubicBezTo>
                      <a:pt x="37135" y="16312"/>
                      <a:pt x="36698" y="14029"/>
                      <a:pt x="35823" y="11796"/>
                    </a:cubicBezTo>
                    <a:cubicBezTo>
                      <a:pt x="34948" y="9564"/>
                      <a:pt x="33702" y="7572"/>
                      <a:pt x="32089" y="5821"/>
                    </a:cubicBezTo>
                    <a:cubicBezTo>
                      <a:pt x="30476" y="4070"/>
                      <a:pt x="28536" y="2662"/>
                      <a:pt x="26269" y="1597"/>
                    </a:cubicBezTo>
                    <a:cubicBezTo>
                      <a:pt x="24003" y="533"/>
                      <a:pt x="21478" y="1"/>
                      <a:pt x="18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a:off x="2561011" y="3482125"/>
                <a:ext cx="876900" cy="927125"/>
              </a:xfrm>
              <a:custGeom>
                <a:rect b="b" l="l" r="r" t="t"/>
                <a:pathLst>
                  <a:path extrusionOk="0" h="37085" w="35076">
                    <a:moveTo>
                      <a:pt x="18749" y="0"/>
                    </a:moveTo>
                    <a:cubicBezTo>
                      <a:pt x="16104" y="0"/>
                      <a:pt x="13641" y="472"/>
                      <a:pt x="11357" y="1416"/>
                    </a:cubicBezTo>
                    <a:cubicBezTo>
                      <a:pt x="9074" y="2362"/>
                      <a:pt x="7090" y="3649"/>
                      <a:pt x="5409" y="5279"/>
                    </a:cubicBezTo>
                    <a:cubicBezTo>
                      <a:pt x="3726" y="6911"/>
                      <a:pt x="2404" y="8834"/>
                      <a:pt x="1442" y="11048"/>
                    </a:cubicBezTo>
                    <a:cubicBezTo>
                      <a:pt x="481" y="13263"/>
                      <a:pt x="0" y="15658"/>
                      <a:pt x="0" y="18234"/>
                    </a:cubicBezTo>
                    <a:cubicBezTo>
                      <a:pt x="0" y="21220"/>
                      <a:pt x="480" y="23882"/>
                      <a:pt x="1442" y="26217"/>
                    </a:cubicBezTo>
                    <a:cubicBezTo>
                      <a:pt x="2404" y="28553"/>
                      <a:pt x="3691" y="30527"/>
                      <a:pt x="5306" y="32140"/>
                    </a:cubicBezTo>
                    <a:cubicBezTo>
                      <a:pt x="6918" y="33755"/>
                      <a:pt x="8807" y="34982"/>
                      <a:pt x="10971" y="35823"/>
                    </a:cubicBezTo>
                    <a:cubicBezTo>
                      <a:pt x="13136" y="36664"/>
                      <a:pt x="15401" y="37084"/>
                      <a:pt x="17769" y="37084"/>
                    </a:cubicBezTo>
                    <a:cubicBezTo>
                      <a:pt x="17771" y="37084"/>
                      <a:pt x="17773" y="37084"/>
                      <a:pt x="17775" y="37084"/>
                    </a:cubicBezTo>
                    <a:cubicBezTo>
                      <a:pt x="21171" y="37084"/>
                      <a:pt x="24174" y="35985"/>
                      <a:pt x="26784" y="33789"/>
                    </a:cubicBezTo>
                    <a:lnTo>
                      <a:pt x="26784" y="33789"/>
                    </a:lnTo>
                    <a:lnTo>
                      <a:pt x="26783" y="36827"/>
                    </a:lnTo>
                    <a:lnTo>
                      <a:pt x="35076" y="36827"/>
                    </a:lnTo>
                    <a:lnTo>
                      <a:pt x="35076" y="17357"/>
                    </a:lnTo>
                    <a:lnTo>
                      <a:pt x="20036" y="17357"/>
                    </a:lnTo>
                    <a:lnTo>
                      <a:pt x="20036" y="24569"/>
                    </a:lnTo>
                    <a:lnTo>
                      <a:pt x="26372" y="24569"/>
                    </a:lnTo>
                    <a:cubicBezTo>
                      <a:pt x="24140" y="26972"/>
                      <a:pt x="21564" y="28173"/>
                      <a:pt x="18646" y="28173"/>
                    </a:cubicBezTo>
                    <a:cubicBezTo>
                      <a:pt x="17376" y="28173"/>
                      <a:pt x="16225" y="27941"/>
                      <a:pt x="15195" y="27478"/>
                    </a:cubicBezTo>
                    <a:cubicBezTo>
                      <a:pt x="14165" y="27015"/>
                      <a:pt x="13281" y="26363"/>
                      <a:pt x="12543" y="25522"/>
                    </a:cubicBezTo>
                    <a:cubicBezTo>
                      <a:pt x="11805" y="24680"/>
                      <a:pt x="11229" y="23676"/>
                      <a:pt x="10817" y="22508"/>
                    </a:cubicBezTo>
                    <a:cubicBezTo>
                      <a:pt x="10405" y="21341"/>
                      <a:pt x="10199" y="20036"/>
                      <a:pt x="10199" y="18594"/>
                    </a:cubicBezTo>
                    <a:cubicBezTo>
                      <a:pt x="10199" y="17185"/>
                      <a:pt x="10405" y="15889"/>
                      <a:pt x="10817" y="14705"/>
                    </a:cubicBezTo>
                    <a:cubicBezTo>
                      <a:pt x="11229" y="13520"/>
                      <a:pt x="11797" y="12497"/>
                      <a:pt x="12517" y="11640"/>
                    </a:cubicBezTo>
                    <a:cubicBezTo>
                      <a:pt x="13237" y="10782"/>
                      <a:pt x="14095" y="10113"/>
                      <a:pt x="15092" y="9632"/>
                    </a:cubicBezTo>
                    <a:cubicBezTo>
                      <a:pt x="16087" y="9151"/>
                      <a:pt x="17185" y="8911"/>
                      <a:pt x="18388" y="8911"/>
                    </a:cubicBezTo>
                    <a:cubicBezTo>
                      <a:pt x="20002" y="8911"/>
                      <a:pt x="21530" y="9349"/>
                      <a:pt x="22973" y="10224"/>
                    </a:cubicBezTo>
                    <a:cubicBezTo>
                      <a:pt x="24415" y="11099"/>
                      <a:pt x="25496" y="12259"/>
                      <a:pt x="26217" y="13701"/>
                    </a:cubicBezTo>
                    <a:lnTo>
                      <a:pt x="33687" y="7984"/>
                    </a:lnTo>
                    <a:cubicBezTo>
                      <a:pt x="33033" y="6748"/>
                      <a:pt x="32192" y="5640"/>
                      <a:pt x="31162" y="4662"/>
                    </a:cubicBezTo>
                    <a:cubicBezTo>
                      <a:pt x="30132" y="3683"/>
                      <a:pt x="28974" y="2842"/>
                      <a:pt x="27687" y="2138"/>
                    </a:cubicBezTo>
                    <a:cubicBezTo>
                      <a:pt x="26398" y="1433"/>
                      <a:pt x="24998" y="901"/>
                      <a:pt x="23487" y="540"/>
                    </a:cubicBezTo>
                    <a:cubicBezTo>
                      <a:pt x="21975" y="180"/>
                      <a:pt x="20396" y="0"/>
                      <a:pt x="18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p:nvPr/>
            </p:nvSpPr>
            <p:spPr>
              <a:xfrm>
                <a:off x="3858961" y="3483425"/>
                <a:ext cx="928425" cy="927125"/>
              </a:xfrm>
              <a:custGeom>
                <a:rect b="b" l="l" r="r" t="t"/>
                <a:pathLst>
                  <a:path extrusionOk="0" h="37085" w="37137">
                    <a:moveTo>
                      <a:pt x="18542" y="8909"/>
                    </a:moveTo>
                    <a:cubicBezTo>
                      <a:pt x="19949" y="8909"/>
                      <a:pt x="21178" y="9175"/>
                      <a:pt x="22225" y="9708"/>
                    </a:cubicBezTo>
                    <a:cubicBezTo>
                      <a:pt x="23272" y="10240"/>
                      <a:pt x="24148" y="10943"/>
                      <a:pt x="24851" y="11819"/>
                    </a:cubicBezTo>
                    <a:cubicBezTo>
                      <a:pt x="25557" y="12694"/>
                      <a:pt x="26081" y="13708"/>
                      <a:pt x="26424" y="14858"/>
                    </a:cubicBezTo>
                    <a:cubicBezTo>
                      <a:pt x="26767" y="16009"/>
                      <a:pt x="26938" y="17202"/>
                      <a:pt x="26938" y="18439"/>
                    </a:cubicBezTo>
                    <a:cubicBezTo>
                      <a:pt x="26938" y="19640"/>
                      <a:pt x="26774" y="20835"/>
                      <a:pt x="26449" y="21992"/>
                    </a:cubicBezTo>
                    <a:cubicBezTo>
                      <a:pt x="26123" y="23161"/>
                      <a:pt x="25625" y="24199"/>
                      <a:pt x="24956" y="25109"/>
                    </a:cubicBezTo>
                    <a:cubicBezTo>
                      <a:pt x="24285" y="26018"/>
                      <a:pt x="23418" y="26756"/>
                      <a:pt x="22354" y="27323"/>
                    </a:cubicBezTo>
                    <a:cubicBezTo>
                      <a:pt x="21290" y="27889"/>
                      <a:pt x="20037" y="28174"/>
                      <a:pt x="18594" y="28174"/>
                    </a:cubicBezTo>
                    <a:cubicBezTo>
                      <a:pt x="17152" y="28172"/>
                      <a:pt x="15908" y="27897"/>
                      <a:pt x="14861" y="27349"/>
                    </a:cubicBezTo>
                    <a:cubicBezTo>
                      <a:pt x="13814" y="26800"/>
                      <a:pt x="12946" y="26079"/>
                      <a:pt x="12259" y="25186"/>
                    </a:cubicBezTo>
                    <a:cubicBezTo>
                      <a:pt x="11571" y="24294"/>
                      <a:pt x="11056" y="23273"/>
                      <a:pt x="10714" y="22123"/>
                    </a:cubicBezTo>
                    <a:cubicBezTo>
                      <a:pt x="10371" y="20971"/>
                      <a:pt x="10199" y="19778"/>
                      <a:pt x="10199" y="18542"/>
                    </a:cubicBezTo>
                    <a:lnTo>
                      <a:pt x="10200" y="18542"/>
                    </a:lnTo>
                    <a:cubicBezTo>
                      <a:pt x="10198" y="17348"/>
                      <a:pt x="10362" y="16161"/>
                      <a:pt x="10688" y="15013"/>
                    </a:cubicBezTo>
                    <a:cubicBezTo>
                      <a:pt x="11014" y="13863"/>
                      <a:pt x="11520" y="12833"/>
                      <a:pt x="12208" y="11922"/>
                    </a:cubicBezTo>
                    <a:cubicBezTo>
                      <a:pt x="12894" y="11012"/>
                      <a:pt x="13761" y="10283"/>
                      <a:pt x="14809" y="9734"/>
                    </a:cubicBezTo>
                    <a:cubicBezTo>
                      <a:pt x="15856" y="9184"/>
                      <a:pt x="17100" y="8909"/>
                      <a:pt x="18542" y="8909"/>
                    </a:cubicBezTo>
                    <a:close/>
                    <a:moveTo>
                      <a:pt x="18688" y="0"/>
                    </a:moveTo>
                    <a:cubicBezTo>
                      <a:pt x="15979" y="0"/>
                      <a:pt x="13485" y="506"/>
                      <a:pt x="11204" y="1520"/>
                    </a:cubicBezTo>
                    <a:cubicBezTo>
                      <a:pt x="8921" y="2533"/>
                      <a:pt x="6946" y="3889"/>
                      <a:pt x="5280" y="5588"/>
                    </a:cubicBezTo>
                    <a:cubicBezTo>
                      <a:pt x="3616" y="7288"/>
                      <a:pt x="2319" y="9254"/>
                      <a:pt x="1392" y="11485"/>
                    </a:cubicBezTo>
                    <a:cubicBezTo>
                      <a:pt x="464" y="13718"/>
                      <a:pt x="1" y="16035"/>
                      <a:pt x="1" y="18439"/>
                    </a:cubicBezTo>
                    <a:cubicBezTo>
                      <a:pt x="1" y="20807"/>
                      <a:pt x="447" y="23107"/>
                      <a:pt x="1340" y="25341"/>
                    </a:cubicBezTo>
                    <a:cubicBezTo>
                      <a:pt x="2232" y="27574"/>
                      <a:pt x="3486" y="29557"/>
                      <a:pt x="5100" y="31290"/>
                    </a:cubicBezTo>
                    <a:cubicBezTo>
                      <a:pt x="6714" y="33025"/>
                      <a:pt x="8655" y="34424"/>
                      <a:pt x="10921" y="35488"/>
                    </a:cubicBezTo>
                    <a:cubicBezTo>
                      <a:pt x="13186" y="36552"/>
                      <a:pt x="15710" y="37084"/>
                      <a:pt x="18491" y="37084"/>
                    </a:cubicBezTo>
                    <a:cubicBezTo>
                      <a:pt x="21204" y="37084"/>
                      <a:pt x="23702" y="36569"/>
                      <a:pt x="25987" y="35539"/>
                    </a:cubicBezTo>
                    <a:cubicBezTo>
                      <a:pt x="28270" y="34509"/>
                      <a:pt x="30236" y="33145"/>
                      <a:pt x="31883" y="31444"/>
                    </a:cubicBezTo>
                    <a:cubicBezTo>
                      <a:pt x="33532" y="29745"/>
                      <a:pt x="34819" y="27787"/>
                      <a:pt x="35747" y="25572"/>
                    </a:cubicBezTo>
                    <a:cubicBezTo>
                      <a:pt x="36673" y="23358"/>
                      <a:pt x="37137" y="21048"/>
                      <a:pt x="37137" y="18645"/>
                    </a:cubicBezTo>
                    <a:cubicBezTo>
                      <a:pt x="37136" y="16310"/>
                      <a:pt x="36699" y="14027"/>
                      <a:pt x="35824" y="11796"/>
                    </a:cubicBezTo>
                    <a:cubicBezTo>
                      <a:pt x="34949" y="9563"/>
                      <a:pt x="33703" y="7571"/>
                      <a:pt x="32090" y="5820"/>
                    </a:cubicBezTo>
                    <a:cubicBezTo>
                      <a:pt x="30476" y="4069"/>
                      <a:pt x="28536" y="2661"/>
                      <a:pt x="26269" y="1597"/>
                    </a:cubicBezTo>
                    <a:cubicBezTo>
                      <a:pt x="24002" y="532"/>
                      <a:pt x="21478" y="0"/>
                      <a:pt x="18697" y="0"/>
                    </a:cubicBezTo>
                    <a:cubicBezTo>
                      <a:pt x="18694" y="0"/>
                      <a:pt x="18691" y="0"/>
                      <a:pt x="18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
              <p:cNvSpPr/>
              <p:nvPr/>
            </p:nvSpPr>
            <p:spPr>
              <a:xfrm>
                <a:off x="2688125" y="1159000"/>
                <a:ext cx="229325" cy="239450"/>
              </a:xfrm>
              <a:custGeom>
                <a:rect b="b" l="l" r="r" t="t"/>
                <a:pathLst>
                  <a:path extrusionOk="0" h="9578" w="9173">
                    <a:moveTo>
                      <a:pt x="0" y="1"/>
                    </a:moveTo>
                    <a:lnTo>
                      <a:pt x="3249" y="6381"/>
                    </a:lnTo>
                    <a:lnTo>
                      <a:pt x="3249" y="9577"/>
                    </a:lnTo>
                    <a:lnTo>
                      <a:pt x="5867" y="9577"/>
                    </a:lnTo>
                    <a:lnTo>
                      <a:pt x="5867" y="6407"/>
                    </a:lnTo>
                    <a:lnTo>
                      <a:pt x="9172" y="1"/>
                    </a:lnTo>
                    <a:lnTo>
                      <a:pt x="6312" y="1"/>
                    </a:lnTo>
                    <a:lnTo>
                      <a:pt x="4558" y="4141"/>
                    </a:lnTo>
                    <a:lnTo>
                      <a:pt x="28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p:nvPr/>
            </p:nvSpPr>
            <p:spPr>
              <a:xfrm>
                <a:off x="3200025" y="1157650"/>
                <a:ext cx="243200" cy="242825"/>
              </a:xfrm>
              <a:custGeom>
                <a:rect b="b" l="l" r="r" t="t"/>
                <a:pathLst>
                  <a:path extrusionOk="0" h="9713" w="9728">
                    <a:moveTo>
                      <a:pt x="4857" y="2334"/>
                    </a:moveTo>
                    <a:cubicBezTo>
                      <a:pt x="5226" y="2335"/>
                      <a:pt x="5547" y="2404"/>
                      <a:pt x="5823" y="2543"/>
                    </a:cubicBezTo>
                    <a:cubicBezTo>
                      <a:pt x="6089" y="2677"/>
                      <a:pt x="6323" y="2865"/>
                      <a:pt x="6510" y="3096"/>
                    </a:cubicBezTo>
                    <a:cubicBezTo>
                      <a:pt x="6698" y="3332"/>
                      <a:pt x="6837" y="3602"/>
                      <a:pt x="6922" y="3892"/>
                    </a:cubicBezTo>
                    <a:cubicBezTo>
                      <a:pt x="7011" y="4196"/>
                      <a:pt x="7057" y="4512"/>
                      <a:pt x="7057" y="4830"/>
                    </a:cubicBezTo>
                    <a:cubicBezTo>
                      <a:pt x="7057" y="5145"/>
                      <a:pt x="7012" y="5457"/>
                      <a:pt x="6927" y="5761"/>
                    </a:cubicBezTo>
                    <a:cubicBezTo>
                      <a:pt x="6843" y="6068"/>
                      <a:pt x="6712" y="6338"/>
                      <a:pt x="6537" y="6577"/>
                    </a:cubicBezTo>
                    <a:cubicBezTo>
                      <a:pt x="6361" y="6815"/>
                      <a:pt x="6135" y="7008"/>
                      <a:pt x="5855" y="7157"/>
                    </a:cubicBezTo>
                    <a:cubicBezTo>
                      <a:pt x="5576" y="7305"/>
                      <a:pt x="5250" y="7380"/>
                      <a:pt x="4872" y="7380"/>
                    </a:cubicBezTo>
                    <a:cubicBezTo>
                      <a:pt x="4492" y="7380"/>
                      <a:pt x="4167" y="7307"/>
                      <a:pt x="3892" y="7163"/>
                    </a:cubicBezTo>
                    <a:cubicBezTo>
                      <a:pt x="3617" y="7020"/>
                      <a:pt x="3391" y="6831"/>
                      <a:pt x="3212" y="6596"/>
                    </a:cubicBezTo>
                    <a:cubicBezTo>
                      <a:pt x="3027" y="6356"/>
                      <a:pt x="2890" y="6084"/>
                      <a:pt x="2807" y="5794"/>
                    </a:cubicBezTo>
                    <a:cubicBezTo>
                      <a:pt x="2716" y="5490"/>
                      <a:pt x="2671" y="5174"/>
                      <a:pt x="2672" y="4856"/>
                    </a:cubicBezTo>
                    <a:cubicBezTo>
                      <a:pt x="2672" y="4544"/>
                      <a:pt x="2715" y="4234"/>
                      <a:pt x="2800" y="3932"/>
                    </a:cubicBezTo>
                    <a:cubicBezTo>
                      <a:pt x="2881" y="3640"/>
                      <a:pt x="3016" y="3366"/>
                      <a:pt x="3197" y="3123"/>
                    </a:cubicBezTo>
                    <a:cubicBezTo>
                      <a:pt x="3380" y="2884"/>
                      <a:pt x="3612" y="2687"/>
                      <a:pt x="3879" y="2550"/>
                    </a:cubicBezTo>
                    <a:cubicBezTo>
                      <a:pt x="4154" y="2406"/>
                      <a:pt x="4479" y="2334"/>
                      <a:pt x="4857" y="2334"/>
                    </a:cubicBezTo>
                    <a:close/>
                    <a:moveTo>
                      <a:pt x="4897" y="1"/>
                    </a:moveTo>
                    <a:cubicBezTo>
                      <a:pt x="4186" y="1"/>
                      <a:pt x="3531" y="133"/>
                      <a:pt x="2935" y="398"/>
                    </a:cubicBezTo>
                    <a:cubicBezTo>
                      <a:pt x="2337" y="664"/>
                      <a:pt x="1819" y="1020"/>
                      <a:pt x="1384" y="1464"/>
                    </a:cubicBezTo>
                    <a:cubicBezTo>
                      <a:pt x="948" y="1909"/>
                      <a:pt x="601" y="2433"/>
                      <a:pt x="365" y="3009"/>
                    </a:cubicBezTo>
                    <a:cubicBezTo>
                      <a:pt x="124" y="3586"/>
                      <a:pt x="0" y="4205"/>
                      <a:pt x="1" y="4830"/>
                    </a:cubicBezTo>
                    <a:cubicBezTo>
                      <a:pt x="0" y="5449"/>
                      <a:pt x="119" y="6063"/>
                      <a:pt x="352" y="6637"/>
                    </a:cubicBezTo>
                    <a:cubicBezTo>
                      <a:pt x="580" y="7213"/>
                      <a:pt x="914" y="7742"/>
                      <a:pt x="1336" y="8196"/>
                    </a:cubicBezTo>
                    <a:cubicBezTo>
                      <a:pt x="1758" y="8650"/>
                      <a:pt x="2267" y="9017"/>
                      <a:pt x="2860" y="9295"/>
                    </a:cubicBezTo>
                    <a:cubicBezTo>
                      <a:pt x="3454" y="9574"/>
                      <a:pt x="4115" y="9713"/>
                      <a:pt x="4844" y="9713"/>
                    </a:cubicBezTo>
                    <a:cubicBezTo>
                      <a:pt x="5553" y="9713"/>
                      <a:pt x="6207" y="9577"/>
                      <a:pt x="6805" y="9308"/>
                    </a:cubicBezTo>
                    <a:cubicBezTo>
                      <a:pt x="7404" y="9038"/>
                      <a:pt x="7919" y="8682"/>
                      <a:pt x="8351" y="8235"/>
                    </a:cubicBezTo>
                    <a:cubicBezTo>
                      <a:pt x="8782" y="7792"/>
                      <a:pt x="9125" y="7270"/>
                      <a:pt x="9361" y="6698"/>
                    </a:cubicBezTo>
                    <a:cubicBezTo>
                      <a:pt x="9603" y="6124"/>
                      <a:pt x="9727" y="5507"/>
                      <a:pt x="9726" y="4883"/>
                    </a:cubicBezTo>
                    <a:cubicBezTo>
                      <a:pt x="9725" y="4270"/>
                      <a:pt x="9608" y="3661"/>
                      <a:pt x="9382" y="3089"/>
                    </a:cubicBezTo>
                    <a:cubicBezTo>
                      <a:pt x="9157" y="2512"/>
                      <a:pt x="8826" y="1981"/>
                      <a:pt x="8405" y="1524"/>
                    </a:cubicBezTo>
                    <a:cubicBezTo>
                      <a:pt x="7981" y="1066"/>
                      <a:pt x="7473" y="697"/>
                      <a:pt x="6880" y="418"/>
                    </a:cubicBezTo>
                    <a:cubicBezTo>
                      <a:pt x="6288" y="140"/>
                      <a:pt x="5627" y="1"/>
                      <a:pt x="4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a:off x="3761200" y="1159000"/>
                <a:ext cx="216200" cy="241500"/>
              </a:xfrm>
              <a:custGeom>
                <a:rect b="b" l="l" r="r" t="t"/>
                <a:pathLst>
                  <a:path extrusionOk="0" h="9660" w="8648">
                    <a:moveTo>
                      <a:pt x="0" y="1"/>
                    </a:moveTo>
                    <a:lnTo>
                      <a:pt x="0" y="4926"/>
                    </a:lnTo>
                    <a:cubicBezTo>
                      <a:pt x="0" y="5564"/>
                      <a:pt x="82" y="6169"/>
                      <a:pt x="244" y="6739"/>
                    </a:cubicBezTo>
                    <a:cubicBezTo>
                      <a:pt x="406" y="7310"/>
                      <a:pt x="663" y="7811"/>
                      <a:pt x="1012" y="8243"/>
                    </a:cubicBezTo>
                    <a:cubicBezTo>
                      <a:pt x="1363" y="8675"/>
                      <a:pt x="1810" y="9019"/>
                      <a:pt x="2355" y="9275"/>
                    </a:cubicBezTo>
                    <a:cubicBezTo>
                      <a:pt x="2900" y="9532"/>
                      <a:pt x="3554" y="9660"/>
                      <a:pt x="4318" y="9660"/>
                    </a:cubicBezTo>
                    <a:cubicBezTo>
                      <a:pt x="5055" y="9660"/>
                      <a:pt x="5696" y="9539"/>
                      <a:pt x="6239" y="9295"/>
                    </a:cubicBezTo>
                    <a:cubicBezTo>
                      <a:pt x="6784" y="9052"/>
                      <a:pt x="7235" y="8720"/>
                      <a:pt x="7595" y="8297"/>
                    </a:cubicBezTo>
                    <a:cubicBezTo>
                      <a:pt x="7955" y="7875"/>
                      <a:pt x="8220" y="7373"/>
                      <a:pt x="8391" y="6794"/>
                    </a:cubicBezTo>
                    <a:cubicBezTo>
                      <a:pt x="8562" y="6213"/>
                      <a:pt x="8647" y="5590"/>
                      <a:pt x="8647" y="4926"/>
                    </a:cubicBezTo>
                    <a:lnTo>
                      <a:pt x="8647" y="1"/>
                    </a:lnTo>
                    <a:lnTo>
                      <a:pt x="6017" y="1"/>
                    </a:lnTo>
                    <a:lnTo>
                      <a:pt x="6017" y="4924"/>
                    </a:lnTo>
                    <a:cubicBezTo>
                      <a:pt x="6018" y="5228"/>
                      <a:pt x="5987" y="5531"/>
                      <a:pt x="5923" y="5828"/>
                    </a:cubicBezTo>
                    <a:cubicBezTo>
                      <a:pt x="5860" y="6115"/>
                      <a:pt x="5760" y="6370"/>
                      <a:pt x="5626" y="6590"/>
                    </a:cubicBezTo>
                    <a:cubicBezTo>
                      <a:pt x="5494" y="6807"/>
                      <a:pt x="5314" y="6989"/>
                      <a:pt x="5099" y="7123"/>
                    </a:cubicBezTo>
                    <a:cubicBezTo>
                      <a:pt x="4883" y="7258"/>
                      <a:pt x="4623" y="7326"/>
                      <a:pt x="4317" y="7326"/>
                    </a:cubicBezTo>
                    <a:cubicBezTo>
                      <a:pt x="4010" y="7326"/>
                      <a:pt x="3752" y="7260"/>
                      <a:pt x="3543" y="7130"/>
                    </a:cubicBezTo>
                    <a:cubicBezTo>
                      <a:pt x="3330" y="6998"/>
                      <a:pt x="3152" y="6818"/>
                      <a:pt x="3023" y="6604"/>
                    </a:cubicBezTo>
                    <a:cubicBezTo>
                      <a:pt x="2888" y="6384"/>
                      <a:pt x="2787" y="6128"/>
                      <a:pt x="2726" y="5836"/>
                    </a:cubicBezTo>
                    <a:cubicBezTo>
                      <a:pt x="2662" y="5536"/>
                      <a:pt x="2630" y="5231"/>
                      <a:pt x="2630" y="4926"/>
                    </a:cubicBezTo>
                    <a:lnTo>
                      <a:pt x="2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a:off x="4308525" y="1159000"/>
                <a:ext cx="206775" cy="239475"/>
              </a:xfrm>
              <a:custGeom>
                <a:rect b="b" l="l" r="r" t="t"/>
                <a:pathLst>
                  <a:path extrusionOk="0" h="9579" w="8271">
                    <a:moveTo>
                      <a:pt x="4223" y="2295"/>
                    </a:moveTo>
                    <a:cubicBezTo>
                      <a:pt x="4384" y="2295"/>
                      <a:pt x="4546" y="2382"/>
                      <a:pt x="4708" y="2557"/>
                    </a:cubicBezTo>
                    <a:cubicBezTo>
                      <a:pt x="4871" y="2733"/>
                      <a:pt x="4953" y="2987"/>
                      <a:pt x="4953" y="3319"/>
                    </a:cubicBezTo>
                    <a:cubicBezTo>
                      <a:pt x="4951" y="3643"/>
                      <a:pt x="4881" y="3894"/>
                      <a:pt x="4742" y="4074"/>
                    </a:cubicBezTo>
                    <a:cubicBezTo>
                      <a:pt x="4603" y="4254"/>
                      <a:pt x="4452" y="4345"/>
                      <a:pt x="4290" y="4345"/>
                    </a:cubicBezTo>
                    <a:lnTo>
                      <a:pt x="2631" y="4345"/>
                    </a:lnTo>
                    <a:lnTo>
                      <a:pt x="2631" y="2295"/>
                    </a:lnTo>
                    <a:close/>
                    <a:moveTo>
                      <a:pt x="1" y="1"/>
                    </a:moveTo>
                    <a:lnTo>
                      <a:pt x="1" y="9578"/>
                    </a:lnTo>
                    <a:lnTo>
                      <a:pt x="2631" y="9578"/>
                    </a:lnTo>
                    <a:lnTo>
                      <a:pt x="2631" y="6637"/>
                    </a:lnTo>
                    <a:lnTo>
                      <a:pt x="3617" y="6637"/>
                    </a:lnTo>
                    <a:lnTo>
                      <a:pt x="5302" y="9578"/>
                    </a:lnTo>
                    <a:lnTo>
                      <a:pt x="8271" y="9578"/>
                    </a:lnTo>
                    <a:lnTo>
                      <a:pt x="6246" y="6058"/>
                    </a:lnTo>
                    <a:cubicBezTo>
                      <a:pt x="6679" y="5751"/>
                      <a:pt x="7016" y="5358"/>
                      <a:pt x="7259" y="4877"/>
                    </a:cubicBezTo>
                    <a:cubicBezTo>
                      <a:pt x="7501" y="4396"/>
                      <a:pt x="7622" y="3877"/>
                      <a:pt x="7622" y="3319"/>
                    </a:cubicBezTo>
                    <a:cubicBezTo>
                      <a:pt x="7622" y="2914"/>
                      <a:pt x="7542" y="2512"/>
                      <a:pt x="7380" y="2111"/>
                    </a:cubicBezTo>
                    <a:cubicBezTo>
                      <a:pt x="7222" y="1719"/>
                      <a:pt x="6996" y="1358"/>
                      <a:pt x="6712" y="1046"/>
                    </a:cubicBezTo>
                    <a:cubicBezTo>
                      <a:pt x="6429" y="736"/>
                      <a:pt x="6089" y="483"/>
                      <a:pt x="5693" y="291"/>
                    </a:cubicBezTo>
                    <a:cubicBezTo>
                      <a:pt x="5297" y="97"/>
                      <a:pt x="4865" y="1"/>
                      <a:pt x="4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a:off x="5268025" y="2778925"/>
                <a:ext cx="61375" cy="1937650"/>
              </a:xfrm>
              <a:custGeom>
                <a:rect b="b" l="l" r="r" t="t"/>
                <a:pathLst>
                  <a:path extrusionOk="0" h="77506" w="2455">
                    <a:moveTo>
                      <a:pt x="1" y="0"/>
                    </a:moveTo>
                    <a:lnTo>
                      <a:pt x="1" y="77506"/>
                    </a:lnTo>
                    <a:lnTo>
                      <a:pt x="2454" y="77506"/>
                    </a:lnTo>
                    <a:lnTo>
                      <a:pt x="2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a:off x="1982525" y="1430775"/>
                <a:ext cx="61350" cy="1573050"/>
              </a:xfrm>
              <a:custGeom>
                <a:rect b="b" l="l" r="r" t="t"/>
                <a:pathLst>
                  <a:path extrusionOk="0" h="62922" w="2454">
                    <a:moveTo>
                      <a:pt x="0" y="0"/>
                    </a:moveTo>
                    <a:lnTo>
                      <a:pt x="0" y="62922"/>
                    </a:lnTo>
                    <a:lnTo>
                      <a:pt x="2453" y="62922"/>
                    </a:lnTo>
                    <a:lnTo>
                      <a:pt x="2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a:off x="1882200" y="3263125"/>
                <a:ext cx="236575" cy="236525"/>
              </a:xfrm>
              <a:custGeom>
                <a:rect b="b" l="l" r="r" t="t"/>
                <a:pathLst>
                  <a:path extrusionOk="0" h="9461" w="9463">
                    <a:moveTo>
                      <a:pt x="4732" y="2452"/>
                    </a:moveTo>
                    <a:cubicBezTo>
                      <a:pt x="5987" y="2452"/>
                      <a:pt x="7010" y="3475"/>
                      <a:pt x="7010" y="4730"/>
                    </a:cubicBezTo>
                    <a:cubicBezTo>
                      <a:pt x="7010" y="5987"/>
                      <a:pt x="5989" y="7009"/>
                      <a:pt x="4732" y="7009"/>
                    </a:cubicBezTo>
                    <a:cubicBezTo>
                      <a:pt x="3475" y="7009"/>
                      <a:pt x="2453" y="5988"/>
                      <a:pt x="2453" y="4730"/>
                    </a:cubicBezTo>
                    <a:cubicBezTo>
                      <a:pt x="2453" y="3473"/>
                      <a:pt x="3475" y="2452"/>
                      <a:pt x="4732" y="2452"/>
                    </a:cubicBezTo>
                    <a:close/>
                    <a:moveTo>
                      <a:pt x="4732" y="0"/>
                    </a:moveTo>
                    <a:cubicBezTo>
                      <a:pt x="2124" y="0"/>
                      <a:pt x="1" y="2122"/>
                      <a:pt x="1" y="4730"/>
                    </a:cubicBezTo>
                    <a:cubicBezTo>
                      <a:pt x="1" y="7338"/>
                      <a:pt x="2124" y="9461"/>
                      <a:pt x="4732" y="9461"/>
                    </a:cubicBezTo>
                    <a:cubicBezTo>
                      <a:pt x="7341" y="9461"/>
                      <a:pt x="9463" y="7338"/>
                      <a:pt x="9463" y="4730"/>
                    </a:cubicBezTo>
                    <a:cubicBezTo>
                      <a:pt x="9463" y="2123"/>
                      <a:pt x="7339"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a:off x="5180450" y="2322125"/>
                <a:ext cx="236575" cy="236575"/>
              </a:xfrm>
              <a:custGeom>
                <a:rect b="b" l="l" r="r" t="t"/>
                <a:pathLst>
                  <a:path extrusionOk="0" h="9463" w="9463">
                    <a:moveTo>
                      <a:pt x="4731" y="2452"/>
                    </a:moveTo>
                    <a:cubicBezTo>
                      <a:pt x="5987" y="2452"/>
                      <a:pt x="7009" y="3475"/>
                      <a:pt x="7009" y="4731"/>
                    </a:cubicBezTo>
                    <a:cubicBezTo>
                      <a:pt x="7009" y="5988"/>
                      <a:pt x="5988" y="7010"/>
                      <a:pt x="4731" y="7010"/>
                    </a:cubicBezTo>
                    <a:cubicBezTo>
                      <a:pt x="3474" y="7010"/>
                      <a:pt x="2452" y="5988"/>
                      <a:pt x="2452" y="4731"/>
                    </a:cubicBezTo>
                    <a:cubicBezTo>
                      <a:pt x="2452" y="3475"/>
                      <a:pt x="3474" y="2454"/>
                      <a:pt x="4731" y="2454"/>
                    </a:cubicBezTo>
                    <a:lnTo>
                      <a:pt x="4731" y="2452"/>
                    </a:lnTo>
                    <a:close/>
                    <a:moveTo>
                      <a:pt x="4731" y="0"/>
                    </a:moveTo>
                    <a:cubicBezTo>
                      <a:pt x="2123" y="0"/>
                      <a:pt x="0" y="2123"/>
                      <a:pt x="0" y="4731"/>
                    </a:cubicBezTo>
                    <a:cubicBezTo>
                      <a:pt x="0" y="7340"/>
                      <a:pt x="2123" y="9462"/>
                      <a:pt x="4731" y="9462"/>
                    </a:cubicBezTo>
                    <a:cubicBezTo>
                      <a:pt x="7340" y="9462"/>
                      <a:pt x="9462" y="7339"/>
                      <a:pt x="9462" y="4731"/>
                    </a:cubicBezTo>
                    <a:cubicBezTo>
                      <a:pt x="9462" y="2123"/>
                      <a:pt x="7338" y="0"/>
                      <a:pt x="4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7"/>
            <p:cNvSpPr/>
            <p:nvPr/>
          </p:nvSpPr>
          <p:spPr>
            <a:xfrm>
              <a:off x="956925" y="1380150"/>
              <a:ext cx="3615092" cy="2964328"/>
            </a:xfrm>
            <a:custGeom>
              <a:rect b="b" l="l" r="r" t="t"/>
              <a:pathLst>
                <a:path extrusionOk="0" h="27968" w="36553">
                  <a:moveTo>
                    <a:pt x="0" y="0"/>
                  </a:moveTo>
                  <a:lnTo>
                    <a:pt x="0" y="27968"/>
                  </a:lnTo>
                  <a:lnTo>
                    <a:pt x="36553" y="27968"/>
                  </a:lnTo>
                  <a:lnTo>
                    <a:pt x="36553" y="0"/>
                  </a:lnTo>
                  <a:close/>
                </a:path>
              </a:pathLst>
            </a:cu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a:off x="956924" y="1381176"/>
              <a:ext cx="3615092" cy="183518"/>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a:off x="11403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a:off x="12715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a:off x="10090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7"/>
          <p:cNvSpPr txBox="1"/>
          <p:nvPr>
            <p:ph type="title"/>
          </p:nvPr>
        </p:nvSpPr>
        <p:spPr>
          <a:xfrm>
            <a:off x="713225" y="508469"/>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sz="33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78" name="Google Shape;278;p7"/>
          <p:cNvSpPr txBox="1"/>
          <p:nvPr>
            <p:ph idx="1" type="body"/>
          </p:nvPr>
        </p:nvSpPr>
        <p:spPr>
          <a:xfrm>
            <a:off x="5141750" y="2090650"/>
            <a:ext cx="2915400" cy="930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600"/>
            </a:lvl1pPr>
            <a:lvl2pPr indent="-342900" lvl="1" marL="914400">
              <a:spcBef>
                <a:spcPts val="1600"/>
              </a:spcBef>
              <a:spcAft>
                <a:spcPts val="0"/>
              </a:spcAft>
              <a:buSzPts val="1800"/>
              <a:buChar char="○"/>
              <a:defRPr sz="1800"/>
            </a:lvl2pPr>
            <a:lvl3pPr indent="-342900" lvl="2" marL="1371600">
              <a:spcBef>
                <a:spcPts val="1600"/>
              </a:spcBef>
              <a:spcAft>
                <a:spcPts val="0"/>
              </a:spcAft>
              <a:buSzPts val="1800"/>
              <a:buChar char="■"/>
              <a:defRPr sz="1800"/>
            </a:lvl3pPr>
            <a:lvl4pPr indent="-342900" lvl="3" marL="1828800">
              <a:spcBef>
                <a:spcPts val="1600"/>
              </a:spcBef>
              <a:spcAft>
                <a:spcPts val="0"/>
              </a:spcAft>
              <a:buSzPts val="1800"/>
              <a:buChar char="●"/>
              <a:defRPr sz="1800"/>
            </a:lvl4pPr>
            <a:lvl5pPr indent="-342900" lvl="4" marL="2286000">
              <a:spcBef>
                <a:spcPts val="1600"/>
              </a:spcBef>
              <a:spcAft>
                <a:spcPts val="0"/>
              </a:spcAft>
              <a:buSzPts val="1800"/>
              <a:buChar char="○"/>
              <a:defRPr sz="1800"/>
            </a:lvl5pPr>
            <a:lvl6pPr indent="-342900" lvl="5" marL="2743200">
              <a:spcBef>
                <a:spcPts val="1600"/>
              </a:spcBef>
              <a:spcAft>
                <a:spcPts val="0"/>
              </a:spcAft>
              <a:buSzPts val="1800"/>
              <a:buChar char="■"/>
              <a:defRPr sz="1800"/>
            </a:lvl6pPr>
            <a:lvl7pPr indent="-342900" lvl="6" marL="3200400">
              <a:spcBef>
                <a:spcPts val="1600"/>
              </a:spcBef>
              <a:spcAft>
                <a:spcPts val="0"/>
              </a:spcAft>
              <a:buSzPts val="1800"/>
              <a:buChar char="●"/>
              <a:defRPr sz="1800"/>
            </a:lvl7pPr>
            <a:lvl8pPr indent="-342900" lvl="7" marL="3657600">
              <a:spcBef>
                <a:spcPts val="1600"/>
              </a:spcBef>
              <a:spcAft>
                <a:spcPts val="0"/>
              </a:spcAft>
              <a:buSzPts val="1800"/>
              <a:buChar char="○"/>
              <a:defRPr sz="1800"/>
            </a:lvl8pPr>
            <a:lvl9pPr indent="-342900" lvl="8" marL="4114800">
              <a:spcBef>
                <a:spcPts val="1600"/>
              </a:spcBef>
              <a:spcAft>
                <a:spcPts val="1600"/>
              </a:spcAft>
              <a:buSzPts val="1800"/>
              <a:buChar char="■"/>
              <a:defRPr sz="1800"/>
            </a:lvl9pPr>
          </a:lstStyle>
          <a:p/>
        </p:txBody>
      </p:sp>
      <p:sp>
        <p:nvSpPr>
          <p:cNvPr id="279" name="Google Shape;279;p7"/>
          <p:cNvSpPr/>
          <p:nvPr/>
        </p:nvSpPr>
        <p:spPr>
          <a:xfrm>
            <a:off x="7880460" y="204705"/>
            <a:ext cx="254989" cy="387053"/>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a:off x="8556689" y="513348"/>
            <a:ext cx="412236" cy="625763"/>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a:off x="8098500" y="979848"/>
            <a:ext cx="254989" cy="387053"/>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a:off x="3029310" y="1815580"/>
            <a:ext cx="254989" cy="387053"/>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a:off x="3705539" y="2124223"/>
            <a:ext cx="412236" cy="625763"/>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a:off x="3481825" y="2883798"/>
            <a:ext cx="254989" cy="387053"/>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rot="10800000">
            <a:off x="1796636" y="3580073"/>
            <a:ext cx="254989" cy="387053"/>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rot="10800000">
            <a:off x="972910" y="2915495"/>
            <a:ext cx="412236" cy="625763"/>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7"/>
          <p:cNvSpPr/>
          <p:nvPr/>
        </p:nvSpPr>
        <p:spPr>
          <a:xfrm rot="10800000">
            <a:off x="1329446" y="2378230"/>
            <a:ext cx="254989" cy="387053"/>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8" name="Shape 288"/>
        <p:cNvGrpSpPr/>
        <p:nvPr/>
      </p:nvGrpSpPr>
      <p:grpSpPr>
        <a:xfrm>
          <a:off x="0" y="0"/>
          <a:ext cx="0" cy="0"/>
          <a:chOff x="0" y="0"/>
          <a:chExt cx="0" cy="0"/>
        </a:xfrm>
      </p:grpSpPr>
      <p:sp>
        <p:nvSpPr>
          <p:cNvPr id="289" name="Google Shape;289;p8"/>
          <p:cNvSpPr txBox="1"/>
          <p:nvPr>
            <p:ph type="title"/>
          </p:nvPr>
        </p:nvSpPr>
        <p:spPr>
          <a:xfrm>
            <a:off x="797325" y="671225"/>
            <a:ext cx="3489300" cy="4090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0" name="Shape 290"/>
        <p:cNvGrpSpPr/>
        <p:nvPr/>
      </p:nvGrpSpPr>
      <p:grpSpPr>
        <a:xfrm>
          <a:off x="0" y="0"/>
          <a:ext cx="0" cy="0"/>
          <a:chOff x="0" y="0"/>
          <a:chExt cx="0" cy="0"/>
        </a:xfrm>
      </p:grpSpPr>
      <p:grpSp>
        <p:nvGrpSpPr>
          <p:cNvPr id="291" name="Google Shape;291;p9"/>
          <p:cNvGrpSpPr/>
          <p:nvPr/>
        </p:nvGrpSpPr>
        <p:grpSpPr>
          <a:xfrm>
            <a:off x="353167" y="163310"/>
            <a:ext cx="8452699" cy="4831682"/>
            <a:chOff x="345766" y="155909"/>
            <a:chExt cx="8452699" cy="4831682"/>
          </a:xfrm>
        </p:grpSpPr>
        <p:grpSp>
          <p:nvGrpSpPr>
            <p:cNvPr id="292" name="Google Shape;292;p9"/>
            <p:cNvGrpSpPr/>
            <p:nvPr/>
          </p:nvGrpSpPr>
          <p:grpSpPr>
            <a:xfrm>
              <a:off x="345766" y="155909"/>
              <a:ext cx="8452699" cy="4831682"/>
              <a:chOff x="271175" y="79714"/>
              <a:chExt cx="8452699" cy="4831682"/>
            </a:xfrm>
          </p:grpSpPr>
          <p:sp>
            <p:nvSpPr>
              <p:cNvPr id="293" name="Google Shape;293;p9"/>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9"/>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9"/>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9"/>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9"/>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9"/>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9"/>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9"/>
          <p:cNvSpPr txBox="1"/>
          <p:nvPr>
            <p:ph idx="1" type="subTitle"/>
          </p:nvPr>
        </p:nvSpPr>
        <p:spPr>
          <a:xfrm>
            <a:off x="4787775" y="1617625"/>
            <a:ext cx="3273000" cy="445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accent3"/>
              </a:buClr>
              <a:buSzPts val="2100"/>
              <a:buFont typeface="Concert One"/>
              <a:buNone/>
              <a:defRPr sz="2100">
                <a:solidFill>
                  <a:schemeClr val="accent3"/>
                </a:solidFill>
                <a:latin typeface="Concert One"/>
                <a:ea typeface="Concert One"/>
                <a:cs typeface="Concert One"/>
                <a:sym typeface="Concert One"/>
              </a:defRPr>
            </a:lvl1pPr>
            <a:lvl2pPr lvl="1">
              <a:lnSpc>
                <a:spcPct val="100000"/>
              </a:lnSpc>
              <a:spcBef>
                <a:spcPts val="0"/>
              </a:spcBef>
              <a:spcAft>
                <a:spcPts val="0"/>
              </a:spcAft>
              <a:buClr>
                <a:schemeClr val="accent3"/>
              </a:buClr>
              <a:buSzPts val="2100"/>
              <a:buFont typeface="Concert One"/>
              <a:buNone/>
              <a:defRPr sz="2100">
                <a:solidFill>
                  <a:schemeClr val="accent3"/>
                </a:solidFill>
                <a:latin typeface="Concert One"/>
                <a:ea typeface="Concert One"/>
                <a:cs typeface="Concert One"/>
                <a:sym typeface="Concert One"/>
              </a:defRPr>
            </a:lvl2pPr>
            <a:lvl3pPr lvl="2">
              <a:lnSpc>
                <a:spcPct val="100000"/>
              </a:lnSpc>
              <a:spcBef>
                <a:spcPts val="0"/>
              </a:spcBef>
              <a:spcAft>
                <a:spcPts val="0"/>
              </a:spcAft>
              <a:buClr>
                <a:schemeClr val="accent3"/>
              </a:buClr>
              <a:buSzPts val="2100"/>
              <a:buFont typeface="Concert One"/>
              <a:buNone/>
              <a:defRPr sz="2100">
                <a:solidFill>
                  <a:schemeClr val="accent3"/>
                </a:solidFill>
                <a:latin typeface="Concert One"/>
                <a:ea typeface="Concert One"/>
                <a:cs typeface="Concert One"/>
                <a:sym typeface="Concert One"/>
              </a:defRPr>
            </a:lvl3pPr>
            <a:lvl4pPr lvl="3">
              <a:lnSpc>
                <a:spcPct val="100000"/>
              </a:lnSpc>
              <a:spcBef>
                <a:spcPts val="0"/>
              </a:spcBef>
              <a:spcAft>
                <a:spcPts val="0"/>
              </a:spcAft>
              <a:buClr>
                <a:schemeClr val="accent3"/>
              </a:buClr>
              <a:buSzPts val="2100"/>
              <a:buFont typeface="Concert One"/>
              <a:buNone/>
              <a:defRPr sz="2100">
                <a:solidFill>
                  <a:schemeClr val="accent3"/>
                </a:solidFill>
                <a:latin typeface="Concert One"/>
                <a:ea typeface="Concert One"/>
                <a:cs typeface="Concert One"/>
                <a:sym typeface="Concert One"/>
              </a:defRPr>
            </a:lvl4pPr>
            <a:lvl5pPr lvl="4">
              <a:lnSpc>
                <a:spcPct val="100000"/>
              </a:lnSpc>
              <a:spcBef>
                <a:spcPts val="0"/>
              </a:spcBef>
              <a:spcAft>
                <a:spcPts val="0"/>
              </a:spcAft>
              <a:buClr>
                <a:schemeClr val="accent3"/>
              </a:buClr>
              <a:buSzPts val="2100"/>
              <a:buFont typeface="Concert One"/>
              <a:buNone/>
              <a:defRPr sz="2100">
                <a:solidFill>
                  <a:schemeClr val="accent3"/>
                </a:solidFill>
                <a:latin typeface="Concert One"/>
                <a:ea typeface="Concert One"/>
                <a:cs typeface="Concert One"/>
                <a:sym typeface="Concert One"/>
              </a:defRPr>
            </a:lvl5pPr>
            <a:lvl6pPr lvl="5">
              <a:lnSpc>
                <a:spcPct val="100000"/>
              </a:lnSpc>
              <a:spcBef>
                <a:spcPts val="0"/>
              </a:spcBef>
              <a:spcAft>
                <a:spcPts val="0"/>
              </a:spcAft>
              <a:buClr>
                <a:schemeClr val="accent3"/>
              </a:buClr>
              <a:buSzPts val="2100"/>
              <a:buFont typeface="Concert One"/>
              <a:buNone/>
              <a:defRPr sz="2100">
                <a:solidFill>
                  <a:schemeClr val="accent3"/>
                </a:solidFill>
                <a:latin typeface="Concert One"/>
                <a:ea typeface="Concert One"/>
                <a:cs typeface="Concert One"/>
                <a:sym typeface="Concert One"/>
              </a:defRPr>
            </a:lvl6pPr>
            <a:lvl7pPr lvl="6">
              <a:lnSpc>
                <a:spcPct val="100000"/>
              </a:lnSpc>
              <a:spcBef>
                <a:spcPts val="0"/>
              </a:spcBef>
              <a:spcAft>
                <a:spcPts val="0"/>
              </a:spcAft>
              <a:buClr>
                <a:schemeClr val="accent3"/>
              </a:buClr>
              <a:buSzPts val="2100"/>
              <a:buFont typeface="Concert One"/>
              <a:buNone/>
              <a:defRPr sz="2100">
                <a:solidFill>
                  <a:schemeClr val="accent3"/>
                </a:solidFill>
                <a:latin typeface="Concert One"/>
                <a:ea typeface="Concert One"/>
                <a:cs typeface="Concert One"/>
                <a:sym typeface="Concert One"/>
              </a:defRPr>
            </a:lvl7pPr>
            <a:lvl8pPr lvl="7">
              <a:lnSpc>
                <a:spcPct val="100000"/>
              </a:lnSpc>
              <a:spcBef>
                <a:spcPts val="0"/>
              </a:spcBef>
              <a:spcAft>
                <a:spcPts val="0"/>
              </a:spcAft>
              <a:buClr>
                <a:schemeClr val="accent3"/>
              </a:buClr>
              <a:buSzPts val="2100"/>
              <a:buFont typeface="Concert One"/>
              <a:buNone/>
              <a:defRPr sz="2100">
                <a:solidFill>
                  <a:schemeClr val="accent3"/>
                </a:solidFill>
                <a:latin typeface="Concert One"/>
                <a:ea typeface="Concert One"/>
                <a:cs typeface="Concert One"/>
                <a:sym typeface="Concert One"/>
              </a:defRPr>
            </a:lvl8pPr>
            <a:lvl9pPr lvl="8">
              <a:lnSpc>
                <a:spcPct val="100000"/>
              </a:lnSpc>
              <a:spcBef>
                <a:spcPts val="0"/>
              </a:spcBef>
              <a:spcAft>
                <a:spcPts val="0"/>
              </a:spcAft>
              <a:buClr>
                <a:schemeClr val="accent3"/>
              </a:buClr>
              <a:buSzPts val="2100"/>
              <a:buFont typeface="Concert One"/>
              <a:buNone/>
              <a:defRPr sz="2100">
                <a:solidFill>
                  <a:schemeClr val="accent3"/>
                </a:solidFill>
                <a:latin typeface="Concert One"/>
                <a:ea typeface="Concert One"/>
                <a:cs typeface="Concert One"/>
                <a:sym typeface="Concert One"/>
              </a:defRPr>
            </a:lvl9pPr>
          </a:lstStyle>
          <a:p/>
        </p:txBody>
      </p:sp>
      <p:sp>
        <p:nvSpPr>
          <p:cNvPr id="301" name="Google Shape;301;p9"/>
          <p:cNvSpPr txBox="1"/>
          <p:nvPr>
            <p:ph idx="2" type="body"/>
          </p:nvPr>
        </p:nvSpPr>
        <p:spPr>
          <a:xfrm>
            <a:off x="4787775" y="2114150"/>
            <a:ext cx="3273000" cy="2539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accent3"/>
              </a:buClr>
              <a:buSzPts val="1800"/>
              <a:buChar char="●"/>
              <a:defRPr>
                <a:solidFill>
                  <a:schemeClr val="accent3"/>
                </a:solidFill>
              </a:defRPr>
            </a:lvl1pPr>
            <a:lvl2pPr indent="-342900" lvl="1" marL="914400">
              <a:spcBef>
                <a:spcPts val="1600"/>
              </a:spcBef>
              <a:spcAft>
                <a:spcPts val="0"/>
              </a:spcAft>
              <a:buClr>
                <a:schemeClr val="accent3"/>
              </a:buClr>
              <a:buSzPts val="1800"/>
              <a:buChar char="○"/>
              <a:defRPr sz="1800">
                <a:solidFill>
                  <a:schemeClr val="accent3"/>
                </a:solidFill>
              </a:defRPr>
            </a:lvl2pPr>
            <a:lvl3pPr indent="-342900" lvl="2" marL="1371600">
              <a:spcBef>
                <a:spcPts val="1600"/>
              </a:spcBef>
              <a:spcAft>
                <a:spcPts val="0"/>
              </a:spcAft>
              <a:buClr>
                <a:schemeClr val="accent3"/>
              </a:buClr>
              <a:buSzPts val="1800"/>
              <a:buChar char="■"/>
              <a:defRPr sz="1800">
                <a:solidFill>
                  <a:schemeClr val="accent3"/>
                </a:solidFill>
              </a:defRPr>
            </a:lvl3pPr>
            <a:lvl4pPr indent="-342900" lvl="3" marL="1828800">
              <a:spcBef>
                <a:spcPts val="1600"/>
              </a:spcBef>
              <a:spcAft>
                <a:spcPts val="0"/>
              </a:spcAft>
              <a:buClr>
                <a:schemeClr val="accent3"/>
              </a:buClr>
              <a:buSzPts val="1800"/>
              <a:buChar char="●"/>
              <a:defRPr sz="1800">
                <a:solidFill>
                  <a:schemeClr val="accent3"/>
                </a:solidFill>
              </a:defRPr>
            </a:lvl4pPr>
            <a:lvl5pPr indent="-342900" lvl="4" marL="2286000">
              <a:spcBef>
                <a:spcPts val="1600"/>
              </a:spcBef>
              <a:spcAft>
                <a:spcPts val="0"/>
              </a:spcAft>
              <a:buClr>
                <a:schemeClr val="accent3"/>
              </a:buClr>
              <a:buSzPts val="1800"/>
              <a:buChar char="○"/>
              <a:defRPr sz="1800">
                <a:solidFill>
                  <a:schemeClr val="accent3"/>
                </a:solidFill>
              </a:defRPr>
            </a:lvl5pPr>
            <a:lvl6pPr indent="-342900" lvl="5" marL="2743200">
              <a:spcBef>
                <a:spcPts val="1600"/>
              </a:spcBef>
              <a:spcAft>
                <a:spcPts val="0"/>
              </a:spcAft>
              <a:buClr>
                <a:schemeClr val="accent3"/>
              </a:buClr>
              <a:buSzPts val="1800"/>
              <a:buChar char="■"/>
              <a:defRPr sz="1800">
                <a:solidFill>
                  <a:schemeClr val="accent3"/>
                </a:solidFill>
              </a:defRPr>
            </a:lvl6pPr>
            <a:lvl7pPr indent="-342900" lvl="6" marL="3200400">
              <a:spcBef>
                <a:spcPts val="1600"/>
              </a:spcBef>
              <a:spcAft>
                <a:spcPts val="0"/>
              </a:spcAft>
              <a:buClr>
                <a:schemeClr val="accent3"/>
              </a:buClr>
              <a:buSzPts val="1800"/>
              <a:buChar char="●"/>
              <a:defRPr sz="1800">
                <a:solidFill>
                  <a:schemeClr val="accent3"/>
                </a:solidFill>
              </a:defRPr>
            </a:lvl7pPr>
            <a:lvl8pPr indent="-342900" lvl="7" marL="3657600">
              <a:spcBef>
                <a:spcPts val="1600"/>
              </a:spcBef>
              <a:spcAft>
                <a:spcPts val="0"/>
              </a:spcAft>
              <a:buClr>
                <a:schemeClr val="accent3"/>
              </a:buClr>
              <a:buSzPts val="1800"/>
              <a:buChar char="○"/>
              <a:defRPr sz="1800">
                <a:solidFill>
                  <a:schemeClr val="accent3"/>
                </a:solidFill>
              </a:defRPr>
            </a:lvl8pPr>
            <a:lvl9pPr indent="-342900" lvl="8" marL="4114800">
              <a:spcBef>
                <a:spcPts val="1600"/>
              </a:spcBef>
              <a:spcAft>
                <a:spcPts val="1600"/>
              </a:spcAft>
              <a:buClr>
                <a:schemeClr val="accent3"/>
              </a:buClr>
              <a:buSzPts val="1800"/>
              <a:buChar char="■"/>
              <a:defRPr sz="1800">
                <a:solidFill>
                  <a:schemeClr val="accent3"/>
                </a:solidFill>
              </a:defRPr>
            </a:lvl9pPr>
          </a:lstStyle>
          <a:p/>
        </p:txBody>
      </p:sp>
      <p:sp>
        <p:nvSpPr>
          <p:cNvPr id="302" name="Google Shape;302;p9"/>
          <p:cNvSpPr txBox="1"/>
          <p:nvPr>
            <p:ph type="title"/>
          </p:nvPr>
        </p:nvSpPr>
        <p:spPr>
          <a:xfrm>
            <a:off x="697475" y="575845"/>
            <a:ext cx="773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3" name="Google Shape;303;p9"/>
          <p:cNvSpPr/>
          <p:nvPr/>
        </p:nvSpPr>
        <p:spPr>
          <a:xfrm>
            <a:off x="247705" y="3352582"/>
            <a:ext cx="299362" cy="440740"/>
          </a:xfrm>
          <a:custGeom>
            <a:rect b="b" l="l" r="r" t="t"/>
            <a:pathLst>
              <a:path extrusionOk="0" h="5680" w="3858">
                <a:moveTo>
                  <a:pt x="1929" y="0"/>
                </a:moveTo>
                <a:lnTo>
                  <a:pt x="1679" y="941"/>
                </a:lnTo>
                <a:cubicBezTo>
                  <a:pt x="1489" y="1643"/>
                  <a:pt x="1024" y="2238"/>
                  <a:pt x="393" y="2608"/>
                </a:cubicBezTo>
                <a:lnTo>
                  <a:pt x="0" y="2834"/>
                </a:lnTo>
                <a:lnTo>
                  <a:pt x="393" y="3072"/>
                </a:lnTo>
                <a:cubicBezTo>
                  <a:pt x="1024" y="3441"/>
                  <a:pt x="1489" y="4036"/>
                  <a:pt x="1679" y="4739"/>
                </a:cubicBezTo>
                <a:lnTo>
                  <a:pt x="1929" y="5679"/>
                </a:lnTo>
                <a:lnTo>
                  <a:pt x="2179" y="4739"/>
                </a:lnTo>
                <a:cubicBezTo>
                  <a:pt x="2370" y="4036"/>
                  <a:pt x="2834" y="3441"/>
                  <a:pt x="3453" y="3072"/>
                </a:cubicBezTo>
                <a:lnTo>
                  <a:pt x="3858" y="2834"/>
                </a:lnTo>
                <a:lnTo>
                  <a:pt x="3453" y="2608"/>
                </a:lnTo>
                <a:cubicBezTo>
                  <a:pt x="2822" y="2238"/>
                  <a:pt x="2370" y="1643"/>
                  <a:pt x="2179" y="941"/>
                </a:cubicBezTo>
                <a:lnTo>
                  <a:pt x="1929"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9"/>
          <p:cNvSpPr/>
          <p:nvPr/>
        </p:nvSpPr>
        <p:spPr>
          <a:xfrm>
            <a:off x="1283402" y="3352568"/>
            <a:ext cx="751197" cy="809316"/>
          </a:xfrm>
          <a:custGeom>
            <a:rect b="b" l="l" r="r" t="t"/>
            <a:pathLst>
              <a:path extrusionOk="0" h="10430" w="9681">
                <a:moveTo>
                  <a:pt x="4846" y="0"/>
                </a:moveTo>
                <a:lnTo>
                  <a:pt x="4108" y="2179"/>
                </a:lnTo>
                <a:cubicBezTo>
                  <a:pt x="3763" y="3227"/>
                  <a:pt x="2965" y="4060"/>
                  <a:pt x="1941" y="4465"/>
                </a:cubicBezTo>
                <a:lnTo>
                  <a:pt x="0" y="5215"/>
                </a:lnTo>
                <a:lnTo>
                  <a:pt x="1941" y="5965"/>
                </a:lnTo>
                <a:cubicBezTo>
                  <a:pt x="2965" y="6370"/>
                  <a:pt x="3763" y="7203"/>
                  <a:pt x="4108" y="8251"/>
                </a:cubicBezTo>
                <a:lnTo>
                  <a:pt x="4846" y="10430"/>
                </a:lnTo>
                <a:lnTo>
                  <a:pt x="5573" y="8251"/>
                </a:lnTo>
                <a:cubicBezTo>
                  <a:pt x="5930" y="7203"/>
                  <a:pt x="6727" y="6370"/>
                  <a:pt x="7751" y="5965"/>
                </a:cubicBezTo>
                <a:lnTo>
                  <a:pt x="9680" y="5215"/>
                </a:lnTo>
                <a:lnTo>
                  <a:pt x="7751" y="4465"/>
                </a:lnTo>
                <a:cubicBezTo>
                  <a:pt x="6727" y="4060"/>
                  <a:pt x="5930" y="3227"/>
                  <a:pt x="5573" y="2179"/>
                </a:cubicBezTo>
                <a:lnTo>
                  <a:pt x="4846" y="0"/>
                </a:lnTo>
                <a:close/>
              </a:path>
            </a:pathLst>
          </a:custGeom>
          <a:solidFill>
            <a:schemeClr val="accent5"/>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9"/>
          <p:cNvSpPr/>
          <p:nvPr/>
        </p:nvSpPr>
        <p:spPr>
          <a:xfrm>
            <a:off x="162303" y="1055606"/>
            <a:ext cx="341030" cy="366792"/>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9"/>
          <p:cNvSpPr/>
          <p:nvPr/>
        </p:nvSpPr>
        <p:spPr>
          <a:xfrm>
            <a:off x="872239" y="1592726"/>
            <a:ext cx="450905" cy="485124"/>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9"/>
          <p:cNvSpPr/>
          <p:nvPr/>
        </p:nvSpPr>
        <p:spPr>
          <a:xfrm>
            <a:off x="1110525" y="2864764"/>
            <a:ext cx="172882" cy="26242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8" name="Shape 308"/>
        <p:cNvGrpSpPr/>
        <p:nvPr/>
      </p:nvGrpSpPr>
      <p:grpSpPr>
        <a:xfrm>
          <a:off x="0" y="0"/>
          <a:ext cx="0" cy="0"/>
          <a:chOff x="0" y="0"/>
          <a:chExt cx="0" cy="0"/>
        </a:xfrm>
      </p:grpSpPr>
      <p:sp>
        <p:nvSpPr>
          <p:cNvPr id="309" name="Google Shape;309;p10"/>
          <p:cNvSpPr txBox="1"/>
          <p:nvPr>
            <p:ph type="title"/>
          </p:nvPr>
        </p:nvSpPr>
        <p:spPr>
          <a:xfrm>
            <a:off x="4572000" y="360051"/>
            <a:ext cx="3858900" cy="1869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3"/>
              </a:buClr>
              <a:buSzPts val="2800"/>
              <a:buFont typeface="Teko"/>
              <a:buNone/>
              <a:defRPr b="1" sz="2800">
                <a:solidFill>
                  <a:schemeClr val="accent3"/>
                </a:solidFill>
                <a:latin typeface="Teko"/>
                <a:ea typeface="Teko"/>
                <a:cs typeface="Teko"/>
                <a:sym typeface="Teko"/>
              </a:defRPr>
            </a:lvl1pPr>
            <a:lvl2pPr lvl="1">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2pPr>
            <a:lvl3pPr lvl="2">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3pPr>
            <a:lvl4pPr lvl="3">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4pPr>
            <a:lvl5pPr lvl="4">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5pPr>
            <a:lvl6pPr lvl="5">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6pPr>
            <a:lvl7pPr lvl="6">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7pPr>
            <a:lvl8pPr lvl="7">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8pPr>
            <a:lvl9pPr lvl="8">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Baloo 2"/>
              <a:buChar char="●"/>
              <a:defRPr sz="1800">
                <a:solidFill>
                  <a:schemeClr val="dk1"/>
                </a:solidFill>
                <a:latin typeface="Baloo 2"/>
                <a:ea typeface="Baloo 2"/>
                <a:cs typeface="Baloo 2"/>
                <a:sym typeface="Baloo 2"/>
              </a:defRPr>
            </a:lvl1pPr>
            <a:lvl2pPr indent="-317500" lvl="1" marL="9144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indent="-317500" lvl="2" marL="13716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indent="-317500" lvl="3" marL="18288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indent="-317500" lvl="4" marL="22860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indent="-317500" lvl="5" marL="27432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indent="-317500" lvl="6" marL="32004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indent="-317500" lvl="7" marL="36576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indent="-317500" lvl="8" marL="41148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pos="5760">
          <p15:clr>
            <a:srgbClr val="EA4335"/>
          </p15:clr>
        </p15:guide>
        <p15:guide id="3">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2903">
          <p15:clr>
            <a:srgbClr val="EA4335"/>
          </p15:clr>
        </p15:guide>
        <p15:guide id="10" orient="horz" pos="3237">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728" name="Shape 728"/>
        <p:cNvGrpSpPr/>
        <p:nvPr/>
      </p:nvGrpSpPr>
      <p:grpSpPr>
        <a:xfrm>
          <a:off x="0" y="0"/>
          <a:ext cx="0" cy="0"/>
          <a:chOff x="0" y="0"/>
          <a:chExt cx="0" cy="0"/>
        </a:xfrm>
      </p:grpSpPr>
      <p:sp>
        <p:nvSpPr>
          <p:cNvPr id="729" name="Google Shape;729;p2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730" name="Google Shape;730;p2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2.xml"/><Relationship Id="rId5" Type="http://schemas.openxmlformats.org/officeDocument/2006/relationships/hyperlink" Target="http://bit.ly/33VAFh3" TargetMode="External"/><Relationship Id="rId6" Type="http://schemas.openxmlformats.org/officeDocument/2006/relationships/slide" Target="/ppt/slides/slide31.xml"/><Relationship Id="rId7" Type="http://schemas.openxmlformats.org/officeDocument/2006/relationships/slide" Target="/ppt/slides/slide30.xml"/><Relationship Id="rId8" Type="http://schemas.openxmlformats.org/officeDocument/2006/relationships/slide" Target="/ppt/slides/slide30.xml"/><Relationship Id="rId11" Type="http://schemas.openxmlformats.org/officeDocument/2006/relationships/slide" Target="/ppt/slides/slide33.xml"/><Relationship Id="rId10" Type="http://schemas.openxmlformats.org/officeDocument/2006/relationships/slide" Target="/ppt/slides/slide32.xml"/><Relationship Id="rId13" Type="http://schemas.openxmlformats.org/officeDocument/2006/relationships/slide" Target="/ppt/slides/slide35.xml"/><Relationship Id="rId12" Type="http://schemas.openxmlformats.org/officeDocument/2006/relationships/slide" Target="/ppt/slides/slide35.xml"/><Relationship Id="rId15" Type="http://schemas.openxmlformats.org/officeDocument/2006/relationships/slide" Target="/ppt/slides/slide36.xml"/><Relationship Id="rId14" Type="http://schemas.openxmlformats.org/officeDocument/2006/relationships/slide" Target="/ppt/slides/slide36.xml"/><Relationship Id="rId17" Type="http://schemas.openxmlformats.org/officeDocument/2006/relationships/slide" Target="/ppt/slides/slide37.xml"/><Relationship Id="rId16" Type="http://schemas.openxmlformats.org/officeDocument/2006/relationships/hyperlink" Target="https://storyset.com/?utm_source=slidesgo_template&amp;utm_medium=referral-link&amp;utm_campaign=slidesgo_contents_of_this_template&amp;utm_term=storyset&amp;utm_content=storyset" TargetMode="External"/><Relationship Id="rId19" Type="http://schemas.openxmlformats.org/officeDocument/2006/relationships/slide" Target="/ppt/slides/slide43.xml"/><Relationship Id="rId18" Type="http://schemas.openxmlformats.org/officeDocument/2006/relationships/slide" Target="/ppt/slides/slide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hyperlink" Target="https://docs.google.com/spreadsheets/d/13sAKL8cyDVlASU3FUMEmX5bM2UDRxOBGoNSTjs3vZUc/copy" TargetMode="Externa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hyperlink" Target="https://www.freepik.com/free-vector/diploma-template-kids_8600844.htm/?utm_source=slidesgo_template&amp;utm_medium=referral-link&amp;utm_campaign=sg_resources&amp;utm_content=freepik" TargetMode="External"/><Relationship Id="rId4" Type="http://schemas.openxmlformats.org/officeDocument/2006/relationships/hyperlink" Target="https://www.freepik.com/free-vector/illustration-online-certification-computer-screen_8695498.htm/?utm_source=slidesgo_template&amp;utm_medium=referral-link&amp;utm_campaign=sg_resources&amp;utm_content=freepik" TargetMode="External"/><Relationship Id="rId5" Type="http://schemas.openxmlformats.org/officeDocument/2006/relationships/hyperlink" Target="https://www.freepik.com/free-vector/online-certification-college-graduates_8695524.htm/?utm_source=slidesgo_template&amp;utm_medium=referral-link&amp;utm_campaign=sg_resources&amp;utm_content=freepik" TargetMode="External"/><Relationship Id="rId6" Type="http://schemas.openxmlformats.org/officeDocument/2006/relationships/hyperlink" Target="https://www.freepik.com/free-vector/illustration-graduation-ceremony-online-platform_8695501.htm/?utm_source=slidesgo_template&amp;utm_medium=referral-link&amp;utm_campaign=sg_resources&amp;utm_content=freepik" TargetMode="External"/><Relationship Id="rId7" Type="http://schemas.openxmlformats.org/officeDocument/2006/relationships/hyperlink" Target="https://www.freepik.com/free-vector/illustration-graduation-ceremony-online-platform_8695501.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hyperlink" Target="https://www.freepik.com/free-vector/online-certification-concept_8849895.htm/?utm_source=slidesgo_template&amp;utm_medium=referral-link&amp;utm_campaign=sg_resources&amp;utm_content=freepik" TargetMode="External"/><Relationship Id="rId4" Type="http://schemas.openxmlformats.org/officeDocument/2006/relationships/hyperlink" Target="https://www.freepik.com/free-vector/online-certification-concept_8849903.htm/?utm_source=slidesgo_template&amp;utm_medium=referral-link&amp;utm_campaign=sg_resources&amp;utm_content=freepik" TargetMode="External"/><Relationship Id="rId5" Type="http://schemas.openxmlformats.org/officeDocument/2006/relationships/hyperlink" Target="https://www.freepik.com/free-photo/stylish-teenagers-browsing-mobile-phones_7472783.htm/?utm_source=slidesgo_template&amp;utm_medium=referral-link&amp;utm_campaign=sg_resources&amp;utm_content=freepik" TargetMode="External"/><Relationship Id="rId6" Type="http://schemas.openxmlformats.org/officeDocument/2006/relationships/hyperlink" Target="https://www.freepik.com/free-psd/online-learning-concept-with-device_8852042.htm/?utm_source=slidesgo_template&amp;utm_medium=referral-link&amp;utm_campaign=sg_resources&amp;utm_content=freepik"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hyperlink" Target="https://fonts.google.com/specimen/Baloo+2" TargetMode="External"/><Relationship Id="rId4" Type="http://schemas.openxmlformats.org/officeDocument/2006/relationships/hyperlink" Target="https://fonts.google.com/specimen/Teko"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6.gif"/><Relationship Id="rId9" Type="http://schemas.openxmlformats.org/officeDocument/2006/relationships/image" Target="../media/image4.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1" Type="http://schemas.openxmlformats.org/officeDocument/2006/relationships/image" Target="../media/image8.gif"/><Relationship Id="rId10" Type="http://schemas.openxmlformats.org/officeDocument/2006/relationships/image" Target="../media/image7.gif"/><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12" Type="http://schemas.openxmlformats.org/officeDocument/2006/relationships/image" Target="../media/image5.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 Id="rId3" Type="http://schemas.openxmlformats.org/officeDocument/2006/relationships/hyperlink" Target="https://bit.ly/2ZjL1pd"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 Id="rId3" Type="http://schemas.openxmlformats.org/officeDocument/2006/relationships/hyperlink" Target="https://chrome.google.com/webstore/detail/flaticon-for-gsuit-gslide/haekgjfnhhdkgfgmldhfokhmfkgmciba"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 Id="rId3" Type="http://schemas.openxmlformats.org/officeDocument/2006/relationships/hyperlink" Target="http://bit.ly/2PfT4lq" TargetMode="Externa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35" name="Shape 735"/>
        <p:cNvGrpSpPr/>
        <p:nvPr/>
      </p:nvGrpSpPr>
      <p:grpSpPr>
        <a:xfrm>
          <a:off x="0" y="0"/>
          <a:ext cx="0" cy="0"/>
          <a:chOff x="0" y="0"/>
          <a:chExt cx="0" cy="0"/>
        </a:xfrm>
      </p:grpSpPr>
      <p:sp>
        <p:nvSpPr>
          <p:cNvPr id="736" name="Google Shape;736;p28"/>
          <p:cNvSpPr txBox="1"/>
          <p:nvPr>
            <p:ph type="ctrTitle"/>
          </p:nvPr>
        </p:nvSpPr>
        <p:spPr>
          <a:xfrm>
            <a:off x="2155050" y="1546808"/>
            <a:ext cx="4836000" cy="173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Virtual </a:t>
            </a:r>
            <a:endParaRPr/>
          </a:p>
          <a:p>
            <a:pPr indent="0" lvl="0" marL="0" rtl="0" algn="ctr">
              <a:spcBef>
                <a:spcPts val="0"/>
              </a:spcBef>
              <a:spcAft>
                <a:spcPts val="0"/>
              </a:spcAft>
              <a:buNone/>
            </a:pPr>
            <a:r>
              <a:rPr lang="en"/>
              <a:t>C</a:t>
            </a:r>
            <a:r>
              <a:rPr lang="en"/>
              <a:t>ampaign</a:t>
            </a:r>
            <a:endParaRPr/>
          </a:p>
        </p:txBody>
      </p:sp>
      <p:sp>
        <p:nvSpPr>
          <p:cNvPr id="737" name="Google Shape;737;p28"/>
          <p:cNvSpPr txBox="1"/>
          <p:nvPr>
            <p:ph idx="1" type="subTitle"/>
          </p:nvPr>
        </p:nvSpPr>
        <p:spPr>
          <a:xfrm>
            <a:off x="2391600" y="3321323"/>
            <a:ext cx="43608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82B9A3"/>
                </a:solidFill>
              </a:rPr>
              <a:t>Here is where your marketing campaign begins</a:t>
            </a:r>
            <a:endParaRPr>
              <a:solidFill>
                <a:srgbClr val="82B9A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37"/>
          <p:cNvSpPr txBox="1"/>
          <p:nvPr>
            <p:ph type="title"/>
          </p:nvPr>
        </p:nvSpPr>
        <p:spPr>
          <a:xfrm>
            <a:off x="697475" y="588564"/>
            <a:ext cx="773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SHARE</a:t>
            </a:r>
            <a:endParaRPr/>
          </a:p>
        </p:txBody>
      </p:sp>
      <p:grpSp>
        <p:nvGrpSpPr>
          <p:cNvPr id="892" name="Google Shape;892;p37"/>
          <p:cNvGrpSpPr/>
          <p:nvPr/>
        </p:nvGrpSpPr>
        <p:grpSpPr>
          <a:xfrm>
            <a:off x="3466336" y="1829316"/>
            <a:ext cx="2211324" cy="2210809"/>
            <a:chOff x="4049800" y="640400"/>
            <a:chExt cx="858900" cy="858900"/>
          </a:xfrm>
        </p:grpSpPr>
        <p:sp>
          <p:nvSpPr>
            <p:cNvPr id="893" name="Google Shape;893;p37"/>
            <p:cNvSpPr/>
            <p:nvPr/>
          </p:nvSpPr>
          <p:spPr>
            <a:xfrm>
              <a:off x="4049800" y="640400"/>
              <a:ext cx="858900" cy="858900"/>
            </a:xfrm>
            <a:prstGeom prst="donut">
              <a:avLst>
                <a:gd fmla="val 25000" name="adj"/>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7"/>
            <p:cNvSpPr/>
            <p:nvPr/>
          </p:nvSpPr>
          <p:spPr>
            <a:xfrm>
              <a:off x="4049800" y="640400"/>
              <a:ext cx="858900" cy="858900"/>
            </a:xfrm>
            <a:prstGeom prst="blockArc">
              <a:avLst>
                <a:gd fmla="val 7914150" name="adj1"/>
                <a:gd fmla="val 0" name="adj2"/>
                <a:gd fmla="val 25000" name="adj3"/>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 name="Google Shape;895;p37"/>
          <p:cNvSpPr txBox="1"/>
          <p:nvPr>
            <p:ph idx="4294967295" type="subTitle"/>
          </p:nvPr>
        </p:nvSpPr>
        <p:spPr>
          <a:xfrm>
            <a:off x="830225" y="2338160"/>
            <a:ext cx="1819500" cy="612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t>Mercury is the smallest planet</a:t>
            </a:r>
            <a:endParaRPr sz="1600"/>
          </a:p>
        </p:txBody>
      </p:sp>
      <p:sp>
        <p:nvSpPr>
          <p:cNvPr id="896" name="Google Shape;896;p37"/>
          <p:cNvSpPr txBox="1"/>
          <p:nvPr>
            <p:ph idx="4294967295" type="title"/>
          </p:nvPr>
        </p:nvSpPr>
        <p:spPr>
          <a:xfrm>
            <a:off x="1450325" y="1821860"/>
            <a:ext cx="1199400" cy="516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100">
                <a:solidFill>
                  <a:schemeClr val="lt2"/>
                </a:solidFill>
              </a:rPr>
              <a:t>65</a:t>
            </a:r>
            <a:r>
              <a:rPr lang="en" sz="3100">
                <a:solidFill>
                  <a:schemeClr val="lt2"/>
                </a:solidFill>
              </a:rPr>
              <a:t>%</a:t>
            </a:r>
            <a:endParaRPr sz="3100">
              <a:solidFill>
                <a:schemeClr val="lt2"/>
              </a:solidFill>
            </a:endParaRPr>
          </a:p>
        </p:txBody>
      </p:sp>
      <p:cxnSp>
        <p:nvCxnSpPr>
          <p:cNvPr id="897" name="Google Shape;897;p37"/>
          <p:cNvCxnSpPr>
            <a:stCxn id="896" idx="3"/>
          </p:cNvCxnSpPr>
          <p:nvPr/>
        </p:nvCxnSpPr>
        <p:spPr>
          <a:xfrm>
            <a:off x="2649725" y="2080010"/>
            <a:ext cx="1488300" cy="0"/>
          </a:xfrm>
          <a:prstGeom prst="straightConnector1">
            <a:avLst/>
          </a:prstGeom>
          <a:noFill/>
          <a:ln cap="flat" cmpd="sng" w="19050">
            <a:solidFill>
              <a:schemeClr val="accent3"/>
            </a:solidFill>
            <a:prstDash val="solid"/>
            <a:round/>
            <a:headEnd len="med" w="med" type="none"/>
            <a:tailEnd len="med" w="med" type="oval"/>
          </a:ln>
        </p:spPr>
      </p:cxnSp>
      <p:sp>
        <p:nvSpPr>
          <p:cNvPr id="898" name="Google Shape;898;p37"/>
          <p:cNvSpPr txBox="1"/>
          <p:nvPr>
            <p:ph idx="4294967295" type="subTitle"/>
          </p:nvPr>
        </p:nvSpPr>
        <p:spPr>
          <a:xfrm>
            <a:off x="6494275" y="3580517"/>
            <a:ext cx="1819500" cy="6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Mars is actually a cold place</a:t>
            </a:r>
            <a:endParaRPr sz="1600"/>
          </a:p>
          <a:p>
            <a:pPr indent="0" lvl="0" marL="0" rtl="0" algn="l">
              <a:spcBef>
                <a:spcPts val="0"/>
              </a:spcBef>
              <a:spcAft>
                <a:spcPts val="0"/>
              </a:spcAft>
              <a:buNone/>
            </a:pPr>
            <a:r>
              <a:t/>
            </a:r>
            <a:endParaRPr sz="1600"/>
          </a:p>
        </p:txBody>
      </p:sp>
      <p:sp>
        <p:nvSpPr>
          <p:cNvPr id="899" name="Google Shape;899;p37"/>
          <p:cNvSpPr txBox="1"/>
          <p:nvPr>
            <p:ph idx="4294967295" type="title"/>
          </p:nvPr>
        </p:nvSpPr>
        <p:spPr>
          <a:xfrm>
            <a:off x="6494275" y="3064217"/>
            <a:ext cx="1199400" cy="5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chemeClr val="dk1"/>
                </a:solidFill>
              </a:rPr>
              <a:t>35</a:t>
            </a:r>
            <a:r>
              <a:rPr lang="en" sz="3100">
                <a:solidFill>
                  <a:schemeClr val="dk1"/>
                </a:solidFill>
              </a:rPr>
              <a:t>%</a:t>
            </a:r>
            <a:endParaRPr sz="3100">
              <a:solidFill>
                <a:schemeClr val="dk1"/>
              </a:solidFill>
            </a:endParaRPr>
          </a:p>
        </p:txBody>
      </p:sp>
      <p:cxnSp>
        <p:nvCxnSpPr>
          <p:cNvPr id="900" name="Google Shape;900;p37"/>
          <p:cNvCxnSpPr>
            <a:stCxn id="899" idx="1"/>
          </p:cNvCxnSpPr>
          <p:nvPr/>
        </p:nvCxnSpPr>
        <p:spPr>
          <a:xfrm rot="10800000">
            <a:off x="5126875" y="3322367"/>
            <a:ext cx="1367400" cy="0"/>
          </a:xfrm>
          <a:prstGeom prst="straightConnector1">
            <a:avLst/>
          </a:prstGeom>
          <a:noFill/>
          <a:ln cap="flat" cmpd="sng" w="19050">
            <a:solidFill>
              <a:schemeClr val="accent3"/>
            </a:solidFill>
            <a:prstDash val="solid"/>
            <a:round/>
            <a:headEnd len="med" w="med" type="none"/>
            <a:tailEnd len="med" w="med" type="oval"/>
          </a:ln>
        </p:spPr>
      </p:cxnSp>
      <p:grpSp>
        <p:nvGrpSpPr>
          <p:cNvPr id="901" name="Google Shape;901;p37"/>
          <p:cNvGrpSpPr/>
          <p:nvPr/>
        </p:nvGrpSpPr>
        <p:grpSpPr>
          <a:xfrm>
            <a:off x="8122940" y="647781"/>
            <a:ext cx="1160841" cy="1690861"/>
            <a:chOff x="8122940" y="647781"/>
            <a:chExt cx="1160841" cy="1690861"/>
          </a:xfrm>
        </p:grpSpPr>
        <p:sp>
          <p:nvSpPr>
            <p:cNvPr id="902" name="Google Shape;902;p37"/>
            <p:cNvSpPr/>
            <p:nvPr/>
          </p:nvSpPr>
          <p:spPr>
            <a:xfrm>
              <a:off x="8334813" y="1543289"/>
              <a:ext cx="172882" cy="26242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7"/>
            <p:cNvSpPr/>
            <p:nvPr/>
          </p:nvSpPr>
          <p:spPr>
            <a:xfrm>
              <a:off x="8822286" y="2067215"/>
              <a:ext cx="253192" cy="271427"/>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7"/>
            <p:cNvSpPr/>
            <p:nvPr/>
          </p:nvSpPr>
          <p:spPr>
            <a:xfrm>
              <a:off x="8122940" y="647781"/>
              <a:ext cx="341030" cy="366792"/>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7"/>
            <p:cNvSpPr/>
            <p:nvPr/>
          </p:nvSpPr>
          <p:spPr>
            <a:xfrm>
              <a:off x="8832877" y="1184901"/>
              <a:ext cx="450905" cy="485124"/>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37"/>
          <p:cNvGrpSpPr/>
          <p:nvPr/>
        </p:nvGrpSpPr>
        <p:grpSpPr>
          <a:xfrm>
            <a:off x="-188599" y="2986652"/>
            <a:ext cx="1430151" cy="2102346"/>
            <a:chOff x="-188599" y="2986652"/>
            <a:chExt cx="1430151" cy="2102346"/>
          </a:xfrm>
        </p:grpSpPr>
        <p:sp>
          <p:nvSpPr>
            <p:cNvPr id="907" name="Google Shape;907;p37"/>
            <p:cNvSpPr/>
            <p:nvPr/>
          </p:nvSpPr>
          <p:spPr>
            <a:xfrm rot="10800000">
              <a:off x="763170" y="3649273"/>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7"/>
            <p:cNvSpPr/>
            <p:nvPr/>
          </p:nvSpPr>
          <p:spPr>
            <a:xfrm rot="10800000">
              <a:off x="57219" y="2986652"/>
              <a:ext cx="314806" cy="337478"/>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7"/>
            <p:cNvSpPr/>
            <p:nvPr/>
          </p:nvSpPr>
          <p:spPr>
            <a:xfrm rot="10800000">
              <a:off x="817534" y="4632949"/>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7"/>
            <p:cNvSpPr/>
            <p:nvPr/>
          </p:nvSpPr>
          <p:spPr>
            <a:xfrm rot="10800000">
              <a:off x="-188599" y="3822962"/>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38"/>
          <p:cNvSpPr txBox="1"/>
          <p:nvPr>
            <p:ph type="title"/>
          </p:nvPr>
        </p:nvSpPr>
        <p:spPr>
          <a:xfrm>
            <a:off x="697475" y="588564"/>
            <a:ext cx="773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CORE CUSTOMER AUDIENCES</a:t>
            </a:r>
            <a:endParaRPr sz="3200"/>
          </a:p>
        </p:txBody>
      </p:sp>
      <p:grpSp>
        <p:nvGrpSpPr>
          <p:cNvPr id="916" name="Google Shape;916;p38"/>
          <p:cNvGrpSpPr/>
          <p:nvPr/>
        </p:nvGrpSpPr>
        <p:grpSpPr>
          <a:xfrm>
            <a:off x="3082275" y="2820933"/>
            <a:ext cx="314662" cy="358999"/>
            <a:chOff x="-55576850" y="3198125"/>
            <a:chExt cx="279625" cy="319025"/>
          </a:xfrm>
        </p:grpSpPr>
        <p:sp>
          <p:nvSpPr>
            <p:cNvPr id="917" name="Google Shape;917;p38"/>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8"/>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8"/>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8"/>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38"/>
          <p:cNvGrpSpPr/>
          <p:nvPr/>
        </p:nvGrpSpPr>
        <p:grpSpPr>
          <a:xfrm>
            <a:off x="1490925" y="2820801"/>
            <a:ext cx="314662" cy="359252"/>
            <a:chOff x="-55595775" y="3982375"/>
            <a:chExt cx="279625" cy="319250"/>
          </a:xfrm>
        </p:grpSpPr>
        <p:sp>
          <p:nvSpPr>
            <p:cNvPr id="922" name="Google Shape;922;p38"/>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8"/>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8"/>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8"/>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8"/>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7" name="Google Shape;927;p38"/>
          <p:cNvSpPr txBox="1"/>
          <p:nvPr>
            <p:ph type="title"/>
          </p:nvPr>
        </p:nvSpPr>
        <p:spPr>
          <a:xfrm>
            <a:off x="1767017" y="1438325"/>
            <a:ext cx="1428300" cy="48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rPr>
              <a:t>GENDER</a:t>
            </a:r>
            <a:endParaRPr sz="2000">
              <a:solidFill>
                <a:schemeClr val="dk1"/>
              </a:solidFill>
            </a:endParaRPr>
          </a:p>
        </p:txBody>
      </p:sp>
      <p:grpSp>
        <p:nvGrpSpPr>
          <p:cNvPr id="928" name="Google Shape;928;p38"/>
          <p:cNvGrpSpPr/>
          <p:nvPr/>
        </p:nvGrpSpPr>
        <p:grpSpPr>
          <a:xfrm>
            <a:off x="996737" y="2349039"/>
            <a:ext cx="1303037" cy="1302780"/>
            <a:chOff x="4049800" y="640400"/>
            <a:chExt cx="858900" cy="858900"/>
          </a:xfrm>
        </p:grpSpPr>
        <p:sp>
          <p:nvSpPr>
            <p:cNvPr id="929" name="Google Shape;929;p38"/>
            <p:cNvSpPr/>
            <p:nvPr/>
          </p:nvSpPr>
          <p:spPr>
            <a:xfrm>
              <a:off x="4049800" y="640400"/>
              <a:ext cx="858900" cy="858900"/>
            </a:xfrm>
            <a:prstGeom prst="donut">
              <a:avLst>
                <a:gd fmla="val 14831"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8"/>
            <p:cNvSpPr/>
            <p:nvPr/>
          </p:nvSpPr>
          <p:spPr>
            <a:xfrm>
              <a:off x="4049800" y="640400"/>
              <a:ext cx="858900" cy="858900"/>
            </a:xfrm>
            <a:prstGeom prst="blockArc">
              <a:avLst>
                <a:gd fmla="val 7914150" name="adj1"/>
                <a:gd fmla="val 1942184" name="adj2"/>
                <a:gd fmla="val 14963" name="adj3"/>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38"/>
          <p:cNvGrpSpPr/>
          <p:nvPr/>
        </p:nvGrpSpPr>
        <p:grpSpPr>
          <a:xfrm>
            <a:off x="2588087" y="2349039"/>
            <a:ext cx="1303037" cy="1302780"/>
            <a:chOff x="4049800" y="640400"/>
            <a:chExt cx="858900" cy="858900"/>
          </a:xfrm>
        </p:grpSpPr>
        <p:sp>
          <p:nvSpPr>
            <p:cNvPr id="932" name="Google Shape;932;p38"/>
            <p:cNvSpPr/>
            <p:nvPr/>
          </p:nvSpPr>
          <p:spPr>
            <a:xfrm>
              <a:off x="4049800" y="640400"/>
              <a:ext cx="858900" cy="858900"/>
            </a:xfrm>
            <a:prstGeom prst="donut">
              <a:avLst>
                <a:gd fmla="val 14831" name="adj"/>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8"/>
            <p:cNvSpPr/>
            <p:nvPr/>
          </p:nvSpPr>
          <p:spPr>
            <a:xfrm>
              <a:off x="4049800" y="640400"/>
              <a:ext cx="858900" cy="858900"/>
            </a:xfrm>
            <a:prstGeom prst="blockArc">
              <a:avLst>
                <a:gd fmla="val 7914150" name="adj1"/>
                <a:gd fmla="val 1865030" name="adj2"/>
                <a:gd fmla="val 14935" name="adj3"/>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 name="Google Shape;934;p38"/>
          <p:cNvSpPr txBox="1"/>
          <p:nvPr>
            <p:ph idx="4294967295" type="title"/>
          </p:nvPr>
        </p:nvSpPr>
        <p:spPr>
          <a:xfrm>
            <a:off x="1048556" y="3832600"/>
            <a:ext cx="1199400" cy="4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80%</a:t>
            </a:r>
            <a:endParaRPr sz="1800">
              <a:solidFill>
                <a:schemeClr val="dk1"/>
              </a:solidFill>
            </a:endParaRPr>
          </a:p>
        </p:txBody>
      </p:sp>
      <p:sp>
        <p:nvSpPr>
          <p:cNvPr id="935" name="Google Shape;935;p38"/>
          <p:cNvSpPr txBox="1"/>
          <p:nvPr>
            <p:ph idx="4294967295" type="subTitle"/>
          </p:nvPr>
        </p:nvSpPr>
        <p:spPr>
          <a:xfrm>
            <a:off x="1093106" y="4144275"/>
            <a:ext cx="1110300" cy="4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Female</a:t>
            </a:r>
            <a:endParaRPr sz="1600"/>
          </a:p>
          <a:p>
            <a:pPr indent="0" lvl="0" marL="0" rtl="0" algn="ctr">
              <a:spcBef>
                <a:spcPts val="0"/>
              </a:spcBef>
              <a:spcAft>
                <a:spcPts val="0"/>
              </a:spcAft>
              <a:buNone/>
            </a:pPr>
            <a:r>
              <a:t/>
            </a:r>
            <a:endParaRPr sz="1600"/>
          </a:p>
        </p:txBody>
      </p:sp>
      <p:sp>
        <p:nvSpPr>
          <p:cNvPr id="936" name="Google Shape;936;p38"/>
          <p:cNvSpPr txBox="1"/>
          <p:nvPr>
            <p:ph idx="4294967295" type="title"/>
          </p:nvPr>
        </p:nvSpPr>
        <p:spPr>
          <a:xfrm>
            <a:off x="2639906" y="3832600"/>
            <a:ext cx="1199400" cy="4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2</a:t>
            </a:r>
            <a:r>
              <a:rPr lang="en" sz="1800">
                <a:solidFill>
                  <a:schemeClr val="dk1"/>
                </a:solidFill>
              </a:rPr>
              <a:t>0%</a:t>
            </a:r>
            <a:endParaRPr sz="1800">
              <a:solidFill>
                <a:schemeClr val="dk1"/>
              </a:solidFill>
            </a:endParaRPr>
          </a:p>
        </p:txBody>
      </p:sp>
      <p:sp>
        <p:nvSpPr>
          <p:cNvPr id="937" name="Google Shape;937;p38"/>
          <p:cNvSpPr txBox="1"/>
          <p:nvPr>
            <p:ph idx="4294967295" type="subTitle"/>
          </p:nvPr>
        </p:nvSpPr>
        <p:spPr>
          <a:xfrm>
            <a:off x="2684456" y="4144275"/>
            <a:ext cx="1110300" cy="4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M</a:t>
            </a:r>
            <a:r>
              <a:rPr lang="en" sz="1600"/>
              <a:t>ale</a:t>
            </a:r>
            <a:endParaRPr sz="1600"/>
          </a:p>
          <a:p>
            <a:pPr indent="0" lvl="0" marL="0" rtl="0" algn="ctr">
              <a:spcBef>
                <a:spcPts val="0"/>
              </a:spcBef>
              <a:spcAft>
                <a:spcPts val="0"/>
              </a:spcAft>
              <a:buNone/>
            </a:pPr>
            <a:r>
              <a:t/>
            </a:r>
            <a:endParaRPr sz="1600"/>
          </a:p>
        </p:txBody>
      </p:sp>
      <p:sp>
        <p:nvSpPr>
          <p:cNvPr id="938" name="Google Shape;938;p38"/>
          <p:cNvSpPr txBox="1"/>
          <p:nvPr>
            <p:ph type="title"/>
          </p:nvPr>
        </p:nvSpPr>
        <p:spPr>
          <a:xfrm>
            <a:off x="5944992" y="1438650"/>
            <a:ext cx="1428300" cy="48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rPr>
              <a:t>AGE</a:t>
            </a:r>
            <a:endParaRPr sz="2000">
              <a:solidFill>
                <a:schemeClr val="dk1"/>
              </a:solidFill>
            </a:endParaRPr>
          </a:p>
        </p:txBody>
      </p:sp>
      <p:grpSp>
        <p:nvGrpSpPr>
          <p:cNvPr id="939" name="Google Shape;939;p38"/>
          <p:cNvGrpSpPr/>
          <p:nvPr/>
        </p:nvGrpSpPr>
        <p:grpSpPr>
          <a:xfrm rot="5400000">
            <a:off x="6975478" y="1366248"/>
            <a:ext cx="215981" cy="2127770"/>
            <a:chOff x="4694600" y="2345538"/>
            <a:chExt cx="187500" cy="1309800"/>
          </a:xfrm>
        </p:grpSpPr>
        <p:sp>
          <p:nvSpPr>
            <p:cNvPr id="940" name="Google Shape;940;p38"/>
            <p:cNvSpPr/>
            <p:nvPr/>
          </p:nvSpPr>
          <p:spPr>
            <a:xfrm>
              <a:off x="4694600" y="2345538"/>
              <a:ext cx="187500" cy="13098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8"/>
            <p:cNvSpPr/>
            <p:nvPr/>
          </p:nvSpPr>
          <p:spPr>
            <a:xfrm>
              <a:off x="4694600" y="3041143"/>
              <a:ext cx="187500" cy="614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38"/>
          <p:cNvGrpSpPr/>
          <p:nvPr/>
        </p:nvGrpSpPr>
        <p:grpSpPr>
          <a:xfrm rot="5400000">
            <a:off x="6975473" y="1845284"/>
            <a:ext cx="215991" cy="2127796"/>
            <a:chOff x="4694592" y="2345538"/>
            <a:chExt cx="187508" cy="1309816"/>
          </a:xfrm>
        </p:grpSpPr>
        <p:sp>
          <p:nvSpPr>
            <p:cNvPr id="943" name="Google Shape;943;p38"/>
            <p:cNvSpPr/>
            <p:nvPr/>
          </p:nvSpPr>
          <p:spPr>
            <a:xfrm>
              <a:off x="4694600" y="2345538"/>
              <a:ext cx="187500" cy="13098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8"/>
            <p:cNvSpPr/>
            <p:nvPr/>
          </p:nvSpPr>
          <p:spPr>
            <a:xfrm>
              <a:off x="4694592" y="2617054"/>
              <a:ext cx="187500" cy="1038300"/>
            </a:xfrm>
            <a:prstGeom prst="rect">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 name="Google Shape;945;p38"/>
          <p:cNvSpPr txBox="1"/>
          <p:nvPr>
            <p:ph idx="4294967295" type="subTitle"/>
          </p:nvPr>
        </p:nvSpPr>
        <p:spPr>
          <a:xfrm>
            <a:off x="5174233" y="2246725"/>
            <a:ext cx="718800" cy="3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15-25</a:t>
            </a:r>
            <a:endParaRPr sz="1400"/>
          </a:p>
          <a:p>
            <a:pPr indent="0" lvl="0" marL="0" rtl="0" algn="l">
              <a:spcBef>
                <a:spcPts val="0"/>
              </a:spcBef>
              <a:spcAft>
                <a:spcPts val="0"/>
              </a:spcAft>
              <a:buNone/>
            </a:pPr>
            <a:r>
              <a:t/>
            </a:r>
            <a:endParaRPr sz="1400"/>
          </a:p>
        </p:txBody>
      </p:sp>
      <p:sp>
        <p:nvSpPr>
          <p:cNvPr id="946" name="Google Shape;946;p38"/>
          <p:cNvSpPr txBox="1"/>
          <p:nvPr>
            <p:ph idx="4294967295" type="subTitle"/>
          </p:nvPr>
        </p:nvSpPr>
        <p:spPr>
          <a:xfrm>
            <a:off x="5174233" y="2713888"/>
            <a:ext cx="718800" cy="3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26-35</a:t>
            </a:r>
            <a:endParaRPr sz="1400"/>
          </a:p>
          <a:p>
            <a:pPr indent="0" lvl="0" marL="0" rtl="0" algn="l">
              <a:spcBef>
                <a:spcPts val="0"/>
              </a:spcBef>
              <a:spcAft>
                <a:spcPts val="0"/>
              </a:spcAft>
              <a:buNone/>
            </a:pPr>
            <a:r>
              <a:t/>
            </a:r>
            <a:endParaRPr sz="1400"/>
          </a:p>
        </p:txBody>
      </p:sp>
      <p:cxnSp>
        <p:nvCxnSpPr>
          <p:cNvPr id="947" name="Google Shape;947;p38"/>
          <p:cNvCxnSpPr/>
          <p:nvPr/>
        </p:nvCxnSpPr>
        <p:spPr>
          <a:xfrm>
            <a:off x="4572000" y="1707775"/>
            <a:ext cx="0" cy="2725800"/>
          </a:xfrm>
          <a:prstGeom prst="straightConnector1">
            <a:avLst/>
          </a:prstGeom>
          <a:noFill/>
          <a:ln cap="flat" cmpd="sng" w="19050">
            <a:solidFill>
              <a:schemeClr val="lt1"/>
            </a:solidFill>
            <a:prstDash val="solid"/>
            <a:round/>
            <a:headEnd len="med" w="med" type="none"/>
            <a:tailEnd len="med" w="med" type="none"/>
          </a:ln>
        </p:spPr>
      </p:cxnSp>
      <p:cxnSp>
        <p:nvCxnSpPr>
          <p:cNvPr id="948" name="Google Shape;948;p38"/>
          <p:cNvCxnSpPr/>
          <p:nvPr/>
        </p:nvCxnSpPr>
        <p:spPr>
          <a:xfrm rot="10800000">
            <a:off x="5060925" y="3280225"/>
            <a:ext cx="2799000" cy="0"/>
          </a:xfrm>
          <a:prstGeom prst="straightConnector1">
            <a:avLst/>
          </a:prstGeom>
          <a:noFill/>
          <a:ln cap="flat" cmpd="sng" w="19050">
            <a:solidFill>
              <a:schemeClr val="lt1"/>
            </a:solidFill>
            <a:prstDash val="solid"/>
            <a:round/>
            <a:headEnd len="med" w="med" type="none"/>
            <a:tailEnd len="med" w="med" type="none"/>
          </a:ln>
        </p:spPr>
      </p:cxnSp>
      <p:sp>
        <p:nvSpPr>
          <p:cNvPr id="949" name="Google Shape;949;p38"/>
          <p:cNvSpPr txBox="1"/>
          <p:nvPr>
            <p:ph type="title"/>
          </p:nvPr>
        </p:nvSpPr>
        <p:spPr>
          <a:xfrm>
            <a:off x="5986050" y="3280225"/>
            <a:ext cx="1428300" cy="48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rPr>
              <a:t>HOBBIES</a:t>
            </a:r>
            <a:endParaRPr sz="2000">
              <a:solidFill>
                <a:schemeClr val="dk1"/>
              </a:solidFill>
            </a:endParaRPr>
          </a:p>
        </p:txBody>
      </p:sp>
      <p:sp>
        <p:nvSpPr>
          <p:cNvPr id="950" name="Google Shape;950;p38"/>
          <p:cNvSpPr/>
          <p:nvPr/>
        </p:nvSpPr>
        <p:spPr>
          <a:xfrm>
            <a:off x="5941280" y="39231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8"/>
          <p:cNvSpPr/>
          <p:nvPr/>
        </p:nvSpPr>
        <p:spPr>
          <a:xfrm>
            <a:off x="6590101" y="389010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2" name="Google Shape;952;p38"/>
          <p:cNvGrpSpPr/>
          <p:nvPr/>
        </p:nvGrpSpPr>
        <p:grpSpPr>
          <a:xfrm>
            <a:off x="7260100" y="3923855"/>
            <a:ext cx="366293" cy="370441"/>
            <a:chOff x="-39647175" y="3972000"/>
            <a:chExt cx="313500" cy="317050"/>
          </a:xfrm>
        </p:grpSpPr>
        <p:sp>
          <p:nvSpPr>
            <p:cNvPr id="953" name="Google Shape;953;p3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39"/>
          <p:cNvSpPr txBox="1"/>
          <p:nvPr>
            <p:ph idx="1" type="body"/>
          </p:nvPr>
        </p:nvSpPr>
        <p:spPr>
          <a:xfrm>
            <a:off x="779900" y="1947850"/>
            <a:ext cx="3366300" cy="2468700"/>
          </a:xfrm>
          <a:prstGeom prst="rect">
            <a:avLst/>
          </a:prstGeom>
        </p:spPr>
        <p:txBody>
          <a:bodyPr anchorCtr="0" anchor="ctr" bIns="91425" lIns="91425" spcFirstLastPara="1" rIns="91425" wrap="square" tIns="91425">
            <a:noAutofit/>
          </a:bodyPr>
          <a:lstStyle/>
          <a:p>
            <a:pPr indent="-260350" lvl="0" marL="457200" rtl="0" algn="l">
              <a:spcBef>
                <a:spcPts val="0"/>
              </a:spcBef>
              <a:spcAft>
                <a:spcPts val="0"/>
              </a:spcAft>
              <a:buSzPts val="500"/>
              <a:buChar char="●"/>
            </a:pPr>
            <a:r>
              <a:rPr lang="en"/>
              <a:t>Here y</a:t>
            </a:r>
            <a:r>
              <a:rPr lang="en"/>
              <a:t>ou can list your competitor’s strengths</a:t>
            </a:r>
            <a:endParaRPr/>
          </a:p>
          <a:p>
            <a:pPr indent="-260350" lvl="0" marL="457200" rtl="0" algn="l">
              <a:spcBef>
                <a:spcPts val="1000"/>
              </a:spcBef>
              <a:spcAft>
                <a:spcPts val="0"/>
              </a:spcAft>
              <a:buSzPts val="500"/>
              <a:buChar char="●"/>
            </a:pPr>
            <a:r>
              <a:rPr lang="en"/>
              <a:t>Here you </a:t>
            </a:r>
            <a:r>
              <a:rPr lang="en"/>
              <a:t>can list your competitor’s strengths</a:t>
            </a:r>
            <a:endParaRPr/>
          </a:p>
          <a:p>
            <a:pPr indent="-260350" lvl="0" marL="457200" rtl="0" algn="l">
              <a:spcBef>
                <a:spcPts val="1000"/>
              </a:spcBef>
              <a:spcAft>
                <a:spcPts val="1000"/>
              </a:spcAft>
              <a:buSzPts val="500"/>
              <a:buChar char="●"/>
            </a:pPr>
            <a:r>
              <a:rPr lang="en"/>
              <a:t>Here you can list your competitor’s strengths</a:t>
            </a:r>
            <a:endParaRPr/>
          </a:p>
        </p:txBody>
      </p:sp>
      <p:sp>
        <p:nvSpPr>
          <p:cNvPr id="961" name="Google Shape;961;p39"/>
          <p:cNvSpPr txBox="1"/>
          <p:nvPr>
            <p:ph idx="2" type="body"/>
          </p:nvPr>
        </p:nvSpPr>
        <p:spPr>
          <a:xfrm>
            <a:off x="5061100" y="1947850"/>
            <a:ext cx="3366300" cy="2468700"/>
          </a:xfrm>
          <a:prstGeom prst="rect">
            <a:avLst/>
          </a:prstGeom>
        </p:spPr>
        <p:txBody>
          <a:bodyPr anchorCtr="0" anchor="ctr" bIns="91425" lIns="91425" spcFirstLastPara="1" rIns="91425" wrap="square" tIns="91425">
            <a:noAutofit/>
          </a:bodyPr>
          <a:lstStyle/>
          <a:p>
            <a:pPr indent="-260350" lvl="0" marL="457200" rtl="0" algn="l">
              <a:spcBef>
                <a:spcPts val="0"/>
              </a:spcBef>
              <a:spcAft>
                <a:spcPts val="0"/>
              </a:spcAft>
              <a:buSzPts val="500"/>
              <a:buChar char="●"/>
            </a:pPr>
            <a:r>
              <a:rPr lang="en"/>
              <a:t>Here y</a:t>
            </a:r>
            <a:r>
              <a:rPr lang="en"/>
              <a:t>ou can list your competitor’s weaknesses</a:t>
            </a:r>
            <a:endParaRPr/>
          </a:p>
          <a:p>
            <a:pPr indent="-260350" lvl="0" marL="457200" rtl="0" algn="l">
              <a:spcBef>
                <a:spcPts val="1000"/>
              </a:spcBef>
              <a:spcAft>
                <a:spcPts val="0"/>
              </a:spcAft>
              <a:buSzPts val="500"/>
              <a:buChar char="●"/>
            </a:pPr>
            <a:r>
              <a:rPr lang="en"/>
              <a:t>Here you can list your competitor’s weaknesses</a:t>
            </a:r>
            <a:endParaRPr/>
          </a:p>
          <a:p>
            <a:pPr indent="-260350" lvl="0" marL="457200" rtl="0" algn="l">
              <a:spcBef>
                <a:spcPts val="1000"/>
              </a:spcBef>
              <a:spcAft>
                <a:spcPts val="1000"/>
              </a:spcAft>
              <a:buSzPts val="500"/>
              <a:buChar char="●"/>
            </a:pPr>
            <a:r>
              <a:rPr lang="en"/>
              <a:t>Here you can list your competitor’s weaknesses</a:t>
            </a:r>
            <a:endParaRPr/>
          </a:p>
        </p:txBody>
      </p:sp>
      <p:sp>
        <p:nvSpPr>
          <p:cNvPr id="962" name="Google Shape;962;p39"/>
          <p:cNvSpPr txBox="1"/>
          <p:nvPr>
            <p:ph idx="3" type="title"/>
          </p:nvPr>
        </p:nvSpPr>
        <p:spPr>
          <a:xfrm>
            <a:off x="854825" y="1470325"/>
            <a:ext cx="2944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STRENGTHS</a:t>
            </a:r>
            <a:endParaRPr/>
          </a:p>
        </p:txBody>
      </p:sp>
      <p:sp>
        <p:nvSpPr>
          <p:cNvPr id="963" name="Google Shape;963;p39"/>
          <p:cNvSpPr txBox="1"/>
          <p:nvPr>
            <p:ph idx="4" type="title"/>
          </p:nvPr>
        </p:nvSpPr>
        <p:spPr>
          <a:xfrm>
            <a:off x="5123606" y="1465469"/>
            <a:ext cx="2944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WEAKNESSES</a:t>
            </a:r>
            <a:endParaRPr/>
          </a:p>
        </p:txBody>
      </p:sp>
      <p:sp>
        <p:nvSpPr>
          <p:cNvPr id="964" name="Google Shape;964;p39"/>
          <p:cNvSpPr/>
          <p:nvPr/>
        </p:nvSpPr>
        <p:spPr>
          <a:xfrm rot="10800000">
            <a:off x="999865" y="2346184"/>
            <a:ext cx="193073" cy="29307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5" name="Google Shape;965;p39"/>
          <p:cNvGrpSpPr/>
          <p:nvPr/>
        </p:nvGrpSpPr>
        <p:grpSpPr>
          <a:xfrm>
            <a:off x="-54824" y="3006849"/>
            <a:ext cx="1124601" cy="2022675"/>
            <a:chOff x="-54824" y="3006849"/>
            <a:chExt cx="1124601" cy="2022675"/>
          </a:xfrm>
        </p:grpSpPr>
        <p:sp>
          <p:nvSpPr>
            <p:cNvPr id="966" name="Google Shape;966;p39"/>
            <p:cNvSpPr/>
            <p:nvPr/>
          </p:nvSpPr>
          <p:spPr>
            <a:xfrm rot="10800000">
              <a:off x="59459" y="3006849"/>
              <a:ext cx="240475" cy="257803"/>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9"/>
            <p:cNvSpPr/>
            <p:nvPr/>
          </p:nvSpPr>
          <p:spPr>
            <a:xfrm rot="10800000">
              <a:off x="645759" y="4573474"/>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9"/>
            <p:cNvSpPr/>
            <p:nvPr/>
          </p:nvSpPr>
          <p:spPr>
            <a:xfrm rot="10800000">
              <a:off x="-54824" y="3940962"/>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9" name="Google Shape;969;p39"/>
          <p:cNvSpPr/>
          <p:nvPr/>
        </p:nvSpPr>
        <p:spPr>
          <a:xfrm rot="10800000">
            <a:off x="999865" y="2958896"/>
            <a:ext cx="193073" cy="29307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9"/>
          <p:cNvSpPr/>
          <p:nvPr/>
        </p:nvSpPr>
        <p:spPr>
          <a:xfrm rot="10800000">
            <a:off x="999865" y="3578296"/>
            <a:ext cx="193073" cy="29307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9"/>
          <p:cNvSpPr/>
          <p:nvPr/>
        </p:nvSpPr>
        <p:spPr>
          <a:xfrm rot="10800000">
            <a:off x="5273946" y="2350946"/>
            <a:ext cx="193073" cy="29307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9"/>
          <p:cNvSpPr/>
          <p:nvPr/>
        </p:nvSpPr>
        <p:spPr>
          <a:xfrm rot="10800000">
            <a:off x="5273946" y="2964546"/>
            <a:ext cx="193073" cy="29307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9"/>
          <p:cNvSpPr/>
          <p:nvPr/>
        </p:nvSpPr>
        <p:spPr>
          <a:xfrm rot="10800000">
            <a:off x="5273946" y="3606871"/>
            <a:ext cx="193073" cy="29307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9"/>
          <p:cNvSpPr txBox="1"/>
          <p:nvPr>
            <p:ph type="title"/>
          </p:nvPr>
        </p:nvSpPr>
        <p:spPr>
          <a:xfrm>
            <a:off x="713225" y="588084"/>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COMPETITOR ANALYSIS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40"/>
          <p:cNvSpPr txBox="1"/>
          <p:nvPr>
            <p:ph type="title"/>
          </p:nvPr>
        </p:nvSpPr>
        <p:spPr>
          <a:xfrm>
            <a:off x="697475" y="586657"/>
            <a:ext cx="773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SEGMENTATION</a:t>
            </a:r>
            <a:endParaRPr/>
          </a:p>
        </p:txBody>
      </p:sp>
      <p:sp>
        <p:nvSpPr>
          <p:cNvPr id="980" name="Google Shape;980;p40"/>
          <p:cNvSpPr txBox="1"/>
          <p:nvPr>
            <p:ph idx="1" type="subTitle"/>
          </p:nvPr>
        </p:nvSpPr>
        <p:spPr>
          <a:xfrm>
            <a:off x="1005350" y="3382402"/>
            <a:ext cx="22530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981" name="Google Shape;981;p40"/>
          <p:cNvSpPr txBox="1"/>
          <p:nvPr>
            <p:ph idx="2" type="subTitle"/>
          </p:nvPr>
        </p:nvSpPr>
        <p:spPr>
          <a:xfrm>
            <a:off x="3445494" y="3382402"/>
            <a:ext cx="22530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982" name="Google Shape;982;p40"/>
          <p:cNvSpPr txBox="1"/>
          <p:nvPr>
            <p:ph idx="3" type="subTitle"/>
          </p:nvPr>
        </p:nvSpPr>
        <p:spPr>
          <a:xfrm>
            <a:off x="5885639" y="3382402"/>
            <a:ext cx="22530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983" name="Google Shape;983;p40"/>
          <p:cNvSpPr txBox="1"/>
          <p:nvPr>
            <p:ph idx="4" type="title"/>
          </p:nvPr>
        </p:nvSpPr>
        <p:spPr>
          <a:xfrm>
            <a:off x="1423100" y="2827700"/>
            <a:ext cx="1417500" cy="6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a:t>
            </a:r>
            <a:endParaRPr/>
          </a:p>
        </p:txBody>
      </p:sp>
      <p:sp>
        <p:nvSpPr>
          <p:cNvPr id="984" name="Google Shape;984;p40"/>
          <p:cNvSpPr txBox="1"/>
          <p:nvPr>
            <p:ph idx="5" type="title"/>
          </p:nvPr>
        </p:nvSpPr>
        <p:spPr>
          <a:xfrm>
            <a:off x="3863250" y="2827700"/>
            <a:ext cx="1417500" cy="6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985" name="Google Shape;985;p40"/>
          <p:cNvSpPr txBox="1"/>
          <p:nvPr>
            <p:ph idx="6" type="title"/>
          </p:nvPr>
        </p:nvSpPr>
        <p:spPr>
          <a:xfrm>
            <a:off x="6303400" y="2824225"/>
            <a:ext cx="1417500" cy="6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30%</a:t>
            </a:r>
            <a:endParaRPr/>
          </a:p>
        </p:txBody>
      </p:sp>
      <p:grpSp>
        <p:nvGrpSpPr>
          <p:cNvPr id="986" name="Google Shape;986;p40"/>
          <p:cNvGrpSpPr/>
          <p:nvPr/>
        </p:nvGrpSpPr>
        <p:grpSpPr>
          <a:xfrm>
            <a:off x="1941909" y="1843201"/>
            <a:ext cx="379871" cy="433425"/>
            <a:chOff x="-57940525" y="3590375"/>
            <a:chExt cx="279625" cy="319000"/>
          </a:xfrm>
        </p:grpSpPr>
        <p:sp>
          <p:nvSpPr>
            <p:cNvPr id="987" name="Google Shape;987;p4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40"/>
          <p:cNvGrpSpPr/>
          <p:nvPr/>
        </p:nvGrpSpPr>
        <p:grpSpPr>
          <a:xfrm>
            <a:off x="6822206" y="1844256"/>
            <a:ext cx="431256" cy="431319"/>
            <a:chOff x="-55987225" y="3198925"/>
            <a:chExt cx="317450" cy="317450"/>
          </a:xfrm>
        </p:grpSpPr>
        <p:sp>
          <p:nvSpPr>
            <p:cNvPr id="993" name="Google Shape;993;p4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 name="Google Shape;997;p40"/>
          <p:cNvGrpSpPr/>
          <p:nvPr/>
        </p:nvGrpSpPr>
        <p:grpSpPr>
          <a:xfrm>
            <a:off x="4382071" y="1843206"/>
            <a:ext cx="379871" cy="433425"/>
            <a:chOff x="-56766175" y="3198925"/>
            <a:chExt cx="279625" cy="319000"/>
          </a:xfrm>
        </p:grpSpPr>
        <p:sp>
          <p:nvSpPr>
            <p:cNvPr id="998" name="Google Shape;998;p4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 name="Google Shape;1005;p40"/>
          <p:cNvGrpSpPr/>
          <p:nvPr/>
        </p:nvGrpSpPr>
        <p:grpSpPr>
          <a:xfrm>
            <a:off x="1608259" y="1536398"/>
            <a:ext cx="1047171" cy="1046999"/>
            <a:chOff x="4049800" y="640400"/>
            <a:chExt cx="858900" cy="858900"/>
          </a:xfrm>
        </p:grpSpPr>
        <p:sp>
          <p:nvSpPr>
            <p:cNvPr id="1006" name="Google Shape;1006;p40"/>
            <p:cNvSpPr/>
            <p:nvPr/>
          </p:nvSpPr>
          <p:spPr>
            <a:xfrm>
              <a:off x="4049800" y="640400"/>
              <a:ext cx="858900" cy="858900"/>
            </a:xfrm>
            <a:prstGeom prst="donut">
              <a:avLst>
                <a:gd fmla="val 8667"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0"/>
            <p:cNvSpPr/>
            <p:nvPr/>
          </p:nvSpPr>
          <p:spPr>
            <a:xfrm>
              <a:off x="4049800" y="640400"/>
              <a:ext cx="858900" cy="858900"/>
            </a:xfrm>
            <a:prstGeom prst="blockArc">
              <a:avLst>
                <a:gd fmla="val 21543406" name="adj1"/>
                <a:gd fmla="val 2501737" name="adj2"/>
                <a:gd fmla="val 9394" name="adj3"/>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40"/>
          <p:cNvGrpSpPr/>
          <p:nvPr/>
        </p:nvGrpSpPr>
        <p:grpSpPr>
          <a:xfrm>
            <a:off x="4048409" y="1536410"/>
            <a:ext cx="1047171" cy="1046999"/>
            <a:chOff x="4049800" y="640400"/>
            <a:chExt cx="858900" cy="858900"/>
          </a:xfrm>
        </p:grpSpPr>
        <p:sp>
          <p:nvSpPr>
            <p:cNvPr id="1009" name="Google Shape;1009;p40"/>
            <p:cNvSpPr/>
            <p:nvPr/>
          </p:nvSpPr>
          <p:spPr>
            <a:xfrm>
              <a:off x="4049800" y="640400"/>
              <a:ext cx="858900" cy="858900"/>
            </a:xfrm>
            <a:prstGeom prst="donut">
              <a:avLst>
                <a:gd fmla="val 8667"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0"/>
            <p:cNvSpPr/>
            <p:nvPr/>
          </p:nvSpPr>
          <p:spPr>
            <a:xfrm>
              <a:off x="4049800" y="640400"/>
              <a:ext cx="858900" cy="858900"/>
            </a:xfrm>
            <a:prstGeom prst="blockArc">
              <a:avLst>
                <a:gd fmla="val 13194737" name="adj1"/>
                <a:gd fmla="val 2501737" name="adj2"/>
                <a:gd fmla="val 9394" name="adj3"/>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40"/>
          <p:cNvGrpSpPr/>
          <p:nvPr/>
        </p:nvGrpSpPr>
        <p:grpSpPr>
          <a:xfrm>
            <a:off x="6488547" y="1536423"/>
            <a:ext cx="1047171" cy="1046999"/>
            <a:chOff x="4049800" y="640400"/>
            <a:chExt cx="858900" cy="858900"/>
          </a:xfrm>
        </p:grpSpPr>
        <p:sp>
          <p:nvSpPr>
            <p:cNvPr id="1012" name="Google Shape;1012;p40"/>
            <p:cNvSpPr/>
            <p:nvPr/>
          </p:nvSpPr>
          <p:spPr>
            <a:xfrm>
              <a:off x="4049800" y="640400"/>
              <a:ext cx="858900" cy="858900"/>
            </a:xfrm>
            <a:prstGeom prst="donut">
              <a:avLst>
                <a:gd fmla="val 8667"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0"/>
            <p:cNvSpPr/>
            <p:nvPr/>
          </p:nvSpPr>
          <p:spPr>
            <a:xfrm>
              <a:off x="4049800" y="640400"/>
              <a:ext cx="858900" cy="858900"/>
            </a:xfrm>
            <a:prstGeom prst="blockArc">
              <a:avLst>
                <a:gd fmla="val 18766608" name="adj1"/>
                <a:gd fmla="val 2501737" name="adj2"/>
                <a:gd fmla="val 9394" name="adj3"/>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14" name="Google Shape;1014;p40"/>
          <p:cNvCxnSpPr>
            <a:stCxn id="983" idx="0"/>
            <a:endCxn id="1006" idx="4"/>
          </p:cNvCxnSpPr>
          <p:nvPr/>
        </p:nvCxnSpPr>
        <p:spPr>
          <a:xfrm rot="10800000">
            <a:off x="2131850" y="2583500"/>
            <a:ext cx="0" cy="244200"/>
          </a:xfrm>
          <a:prstGeom prst="straightConnector1">
            <a:avLst/>
          </a:prstGeom>
          <a:noFill/>
          <a:ln cap="flat" cmpd="sng" w="19050">
            <a:solidFill>
              <a:schemeClr val="dk1"/>
            </a:solidFill>
            <a:prstDash val="solid"/>
            <a:round/>
            <a:headEnd len="med" w="med" type="oval"/>
            <a:tailEnd len="med" w="med" type="none"/>
          </a:ln>
        </p:spPr>
      </p:cxnSp>
      <p:cxnSp>
        <p:nvCxnSpPr>
          <p:cNvPr id="1015" name="Google Shape;1015;p40"/>
          <p:cNvCxnSpPr>
            <a:stCxn id="984" idx="0"/>
            <a:endCxn id="1009" idx="4"/>
          </p:cNvCxnSpPr>
          <p:nvPr/>
        </p:nvCxnSpPr>
        <p:spPr>
          <a:xfrm rot="10800000">
            <a:off x="4572000" y="2583500"/>
            <a:ext cx="0" cy="244200"/>
          </a:xfrm>
          <a:prstGeom prst="straightConnector1">
            <a:avLst/>
          </a:prstGeom>
          <a:noFill/>
          <a:ln cap="flat" cmpd="sng" w="19050">
            <a:solidFill>
              <a:schemeClr val="dk1"/>
            </a:solidFill>
            <a:prstDash val="solid"/>
            <a:round/>
            <a:headEnd len="med" w="med" type="oval"/>
            <a:tailEnd len="med" w="med" type="none"/>
          </a:ln>
        </p:spPr>
      </p:cxnSp>
      <p:cxnSp>
        <p:nvCxnSpPr>
          <p:cNvPr id="1016" name="Google Shape;1016;p40"/>
          <p:cNvCxnSpPr>
            <a:stCxn id="985" idx="0"/>
            <a:endCxn id="1012" idx="4"/>
          </p:cNvCxnSpPr>
          <p:nvPr/>
        </p:nvCxnSpPr>
        <p:spPr>
          <a:xfrm rot="10800000">
            <a:off x="7012150" y="2583325"/>
            <a:ext cx="0" cy="240900"/>
          </a:xfrm>
          <a:prstGeom prst="straightConnector1">
            <a:avLst/>
          </a:prstGeom>
          <a:noFill/>
          <a:ln cap="flat" cmpd="sng" w="19050">
            <a:solidFill>
              <a:schemeClr val="dk1"/>
            </a:solidFill>
            <a:prstDash val="solid"/>
            <a:round/>
            <a:headEnd len="med" w="med" type="oval"/>
            <a:tailEnd len="med" w="med" type="none"/>
          </a:ln>
        </p:spPr>
      </p:cxnSp>
      <p:sp>
        <p:nvSpPr>
          <p:cNvPr id="1017" name="Google Shape;1017;p40"/>
          <p:cNvSpPr/>
          <p:nvPr/>
        </p:nvSpPr>
        <p:spPr>
          <a:xfrm>
            <a:off x="7904030" y="1176516"/>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0"/>
          <p:cNvSpPr/>
          <p:nvPr/>
        </p:nvSpPr>
        <p:spPr>
          <a:xfrm>
            <a:off x="8510127" y="1827945"/>
            <a:ext cx="314806" cy="337478"/>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0"/>
          <p:cNvSpPr/>
          <p:nvPr/>
        </p:nvSpPr>
        <p:spPr>
          <a:xfrm>
            <a:off x="7635724" y="165652"/>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0"/>
          <p:cNvSpPr/>
          <p:nvPr/>
        </p:nvSpPr>
        <p:spPr>
          <a:xfrm>
            <a:off x="8510120" y="725936"/>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1" name="Google Shape;1021;p40"/>
          <p:cNvGrpSpPr/>
          <p:nvPr/>
        </p:nvGrpSpPr>
        <p:grpSpPr>
          <a:xfrm>
            <a:off x="106204" y="4196623"/>
            <a:ext cx="2348965" cy="1047005"/>
            <a:chOff x="207675" y="4196607"/>
            <a:chExt cx="2114090" cy="942314"/>
          </a:xfrm>
        </p:grpSpPr>
        <p:sp>
          <p:nvSpPr>
            <p:cNvPr id="1022" name="Google Shape;1022;p40"/>
            <p:cNvSpPr/>
            <p:nvPr/>
          </p:nvSpPr>
          <p:spPr>
            <a:xfrm>
              <a:off x="252785" y="4693315"/>
              <a:ext cx="2033294" cy="380317"/>
            </a:xfrm>
            <a:custGeom>
              <a:rect b="b" l="l" r="r" t="t"/>
              <a:pathLst>
                <a:path extrusionOk="0" h="6728" w="35970">
                  <a:moveTo>
                    <a:pt x="3334" y="1"/>
                  </a:moveTo>
                  <a:cubicBezTo>
                    <a:pt x="1489" y="1"/>
                    <a:pt x="0" y="1489"/>
                    <a:pt x="0" y="3334"/>
                  </a:cubicBezTo>
                  <a:lnTo>
                    <a:pt x="0" y="3406"/>
                  </a:lnTo>
                  <a:cubicBezTo>
                    <a:pt x="0" y="5239"/>
                    <a:pt x="1489" y="6728"/>
                    <a:pt x="3334" y="6728"/>
                  </a:cubicBezTo>
                  <a:lnTo>
                    <a:pt x="35969" y="6728"/>
                  </a:lnTo>
                  <a:lnTo>
                    <a:pt x="35969"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0"/>
            <p:cNvSpPr/>
            <p:nvPr/>
          </p:nvSpPr>
          <p:spPr>
            <a:xfrm>
              <a:off x="248714" y="4689301"/>
              <a:ext cx="2041378" cy="389022"/>
            </a:xfrm>
            <a:custGeom>
              <a:rect b="b" l="l" r="r" t="t"/>
              <a:pathLst>
                <a:path extrusionOk="0" h="6882" w="36113">
                  <a:moveTo>
                    <a:pt x="35958" y="143"/>
                  </a:moveTo>
                  <a:lnTo>
                    <a:pt x="35958" y="6727"/>
                  </a:lnTo>
                  <a:lnTo>
                    <a:pt x="3406" y="6727"/>
                  </a:lnTo>
                  <a:cubicBezTo>
                    <a:pt x="1608" y="6727"/>
                    <a:pt x="144" y="5263"/>
                    <a:pt x="144" y="3477"/>
                  </a:cubicBezTo>
                  <a:lnTo>
                    <a:pt x="144" y="3405"/>
                  </a:lnTo>
                  <a:cubicBezTo>
                    <a:pt x="144" y="1607"/>
                    <a:pt x="1608" y="143"/>
                    <a:pt x="3406" y="143"/>
                  </a:cubicBezTo>
                  <a:close/>
                  <a:moveTo>
                    <a:pt x="3406" y="0"/>
                  </a:moveTo>
                  <a:cubicBezTo>
                    <a:pt x="1525" y="0"/>
                    <a:pt x="1" y="1524"/>
                    <a:pt x="1" y="3405"/>
                  </a:cubicBezTo>
                  <a:lnTo>
                    <a:pt x="1" y="3477"/>
                  </a:lnTo>
                  <a:cubicBezTo>
                    <a:pt x="1" y="5346"/>
                    <a:pt x="1525" y="6882"/>
                    <a:pt x="3406" y="6882"/>
                  </a:cubicBezTo>
                  <a:lnTo>
                    <a:pt x="36041" y="6882"/>
                  </a:lnTo>
                  <a:cubicBezTo>
                    <a:pt x="36077" y="6882"/>
                    <a:pt x="36113" y="6846"/>
                    <a:pt x="36113" y="6799"/>
                  </a:cubicBezTo>
                  <a:lnTo>
                    <a:pt x="36113" y="72"/>
                  </a:lnTo>
                  <a:cubicBezTo>
                    <a:pt x="36113" y="36"/>
                    <a:pt x="36077" y="0"/>
                    <a:pt x="360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0"/>
            <p:cNvSpPr/>
            <p:nvPr/>
          </p:nvSpPr>
          <p:spPr>
            <a:xfrm>
              <a:off x="211745" y="4656289"/>
              <a:ext cx="2105932" cy="454368"/>
            </a:xfrm>
            <a:custGeom>
              <a:rect b="b" l="l" r="r" t="t"/>
              <a:pathLst>
                <a:path extrusionOk="0" h="8038" w="37255">
                  <a:moveTo>
                    <a:pt x="4024" y="1"/>
                  </a:moveTo>
                  <a:cubicBezTo>
                    <a:pt x="1798" y="1"/>
                    <a:pt x="0" y="1799"/>
                    <a:pt x="0" y="4025"/>
                  </a:cubicBezTo>
                  <a:cubicBezTo>
                    <a:pt x="0" y="6240"/>
                    <a:pt x="1810" y="8037"/>
                    <a:pt x="4024" y="8037"/>
                  </a:cubicBezTo>
                  <a:lnTo>
                    <a:pt x="37255" y="8037"/>
                  </a:lnTo>
                  <a:lnTo>
                    <a:pt x="37255" y="7383"/>
                  </a:lnTo>
                  <a:lnTo>
                    <a:pt x="4060" y="7383"/>
                  </a:lnTo>
                  <a:cubicBezTo>
                    <a:pt x="2215" y="7383"/>
                    <a:pt x="726" y="5894"/>
                    <a:pt x="726" y="4049"/>
                  </a:cubicBezTo>
                  <a:lnTo>
                    <a:pt x="726" y="3989"/>
                  </a:lnTo>
                  <a:cubicBezTo>
                    <a:pt x="726" y="2144"/>
                    <a:pt x="2215" y="656"/>
                    <a:pt x="4060" y="656"/>
                  </a:cubicBezTo>
                  <a:lnTo>
                    <a:pt x="37255" y="656"/>
                  </a:lnTo>
                  <a:lnTo>
                    <a:pt x="37255"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0"/>
            <p:cNvSpPr/>
            <p:nvPr/>
          </p:nvSpPr>
          <p:spPr>
            <a:xfrm>
              <a:off x="207675" y="4652276"/>
              <a:ext cx="2114072" cy="462395"/>
            </a:xfrm>
            <a:custGeom>
              <a:rect b="b" l="l" r="r" t="t"/>
              <a:pathLst>
                <a:path extrusionOk="0" h="8180" w="37399">
                  <a:moveTo>
                    <a:pt x="37255" y="155"/>
                  </a:moveTo>
                  <a:lnTo>
                    <a:pt x="37255" y="655"/>
                  </a:lnTo>
                  <a:lnTo>
                    <a:pt x="4132" y="655"/>
                  </a:lnTo>
                  <a:cubicBezTo>
                    <a:pt x="2251" y="655"/>
                    <a:pt x="727" y="2179"/>
                    <a:pt x="727" y="4060"/>
                  </a:cubicBezTo>
                  <a:lnTo>
                    <a:pt x="727" y="4132"/>
                  </a:lnTo>
                  <a:cubicBezTo>
                    <a:pt x="727" y="6001"/>
                    <a:pt x="2251" y="7537"/>
                    <a:pt x="4132" y="7537"/>
                  </a:cubicBezTo>
                  <a:lnTo>
                    <a:pt x="37255" y="7537"/>
                  </a:lnTo>
                  <a:lnTo>
                    <a:pt x="37255" y="8037"/>
                  </a:lnTo>
                  <a:lnTo>
                    <a:pt x="4096" y="8037"/>
                  </a:lnTo>
                  <a:cubicBezTo>
                    <a:pt x="1918" y="8037"/>
                    <a:pt x="155" y="6263"/>
                    <a:pt x="155" y="4096"/>
                  </a:cubicBezTo>
                  <a:cubicBezTo>
                    <a:pt x="155" y="1917"/>
                    <a:pt x="1918" y="155"/>
                    <a:pt x="4096" y="155"/>
                  </a:cubicBezTo>
                  <a:close/>
                  <a:moveTo>
                    <a:pt x="4096" y="0"/>
                  </a:moveTo>
                  <a:cubicBezTo>
                    <a:pt x="1834" y="0"/>
                    <a:pt x="1" y="1834"/>
                    <a:pt x="1" y="4096"/>
                  </a:cubicBezTo>
                  <a:cubicBezTo>
                    <a:pt x="1" y="6346"/>
                    <a:pt x="1834" y="8180"/>
                    <a:pt x="4096" y="8180"/>
                  </a:cubicBezTo>
                  <a:lnTo>
                    <a:pt x="37327" y="8180"/>
                  </a:lnTo>
                  <a:cubicBezTo>
                    <a:pt x="37362" y="8180"/>
                    <a:pt x="37398" y="8156"/>
                    <a:pt x="37398" y="8108"/>
                  </a:cubicBezTo>
                  <a:lnTo>
                    <a:pt x="37398" y="7454"/>
                  </a:lnTo>
                  <a:cubicBezTo>
                    <a:pt x="37398" y="7418"/>
                    <a:pt x="37362" y="7382"/>
                    <a:pt x="37327" y="7382"/>
                  </a:cubicBezTo>
                  <a:lnTo>
                    <a:pt x="4132" y="7382"/>
                  </a:lnTo>
                  <a:cubicBezTo>
                    <a:pt x="2334" y="7382"/>
                    <a:pt x="870" y="5918"/>
                    <a:pt x="870" y="4132"/>
                  </a:cubicBezTo>
                  <a:lnTo>
                    <a:pt x="870" y="4060"/>
                  </a:lnTo>
                  <a:cubicBezTo>
                    <a:pt x="870" y="2262"/>
                    <a:pt x="2334" y="798"/>
                    <a:pt x="4132" y="798"/>
                  </a:cubicBezTo>
                  <a:lnTo>
                    <a:pt x="37327" y="798"/>
                  </a:lnTo>
                  <a:cubicBezTo>
                    <a:pt x="37362" y="798"/>
                    <a:pt x="37398" y="774"/>
                    <a:pt x="37398" y="727"/>
                  </a:cubicBezTo>
                  <a:lnTo>
                    <a:pt x="37398" y="72"/>
                  </a:lnTo>
                  <a:cubicBezTo>
                    <a:pt x="37398" y="36"/>
                    <a:pt x="37362" y="0"/>
                    <a:pt x="373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0"/>
            <p:cNvSpPr/>
            <p:nvPr/>
          </p:nvSpPr>
          <p:spPr>
            <a:xfrm>
              <a:off x="1070522" y="5073576"/>
              <a:ext cx="1247166" cy="37082"/>
            </a:xfrm>
            <a:custGeom>
              <a:rect b="b" l="l" r="r" t="t"/>
              <a:pathLst>
                <a:path extrusionOk="0" h="656" w="22063">
                  <a:moveTo>
                    <a:pt x="405" y="1"/>
                  </a:moveTo>
                  <a:lnTo>
                    <a:pt x="0" y="655"/>
                  </a:lnTo>
                  <a:lnTo>
                    <a:pt x="22063" y="655"/>
                  </a:lnTo>
                  <a:lnTo>
                    <a:pt x="2206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0"/>
            <p:cNvSpPr/>
            <p:nvPr/>
          </p:nvSpPr>
          <p:spPr>
            <a:xfrm>
              <a:off x="1066508" y="5069562"/>
              <a:ext cx="1255250" cy="45109"/>
            </a:xfrm>
            <a:custGeom>
              <a:rect b="b" l="l" r="r" t="t"/>
              <a:pathLst>
                <a:path extrusionOk="0" h="798" w="22206">
                  <a:moveTo>
                    <a:pt x="22062" y="155"/>
                  </a:moveTo>
                  <a:lnTo>
                    <a:pt x="22062" y="655"/>
                  </a:lnTo>
                  <a:lnTo>
                    <a:pt x="214" y="655"/>
                  </a:lnTo>
                  <a:lnTo>
                    <a:pt x="512" y="155"/>
                  </a:lnTo>
                  <a:close/>
                  <a:moveTo>
                    <a:pt x="476" y="0"/>
                  </a:moveTo>
                  <a:cubicBezTo>
                    <a:pt x="452" y="0"/>
                    <a:pt x="429" y="12"/>
                    <a:pt x="405" y="36"/>
                  </a:cubicBezTo>
                  <a:lnTo>
                    <a:pt x="12" y="691"/>
                  </a:lnTo>
                  <a:cubicBezTo>
                    <a:pt x="0" y="714"/>
                    <a:pt x="0" y="738"/>
                    <a:pt x="12" y="762"/>
                  </a:cubicBezTo>
                  <a:cubicBezTo>
                    <a:pt x="24" y="786"/>
                    <a:pt x="48" y="798"/>
                    <a:pt x="71" y="798"/>
                  </a:cubicBezTo>
                  <a:lnTo>
                    <a:pt x="22134" y="798"/>
                  </a:lnTo>
                  <a:cubicBezTo>
                    <a:pt x="22169" y="798"/>
                    <a:pt x="22205" y="774"/>
                    <a:pt x="22205" y="726"/>
                  </a:cubicBezTo>
                  <a:lnTo>
                    <a:pt x="22205" y="72"/>
                  </a:lnTo>
                  <a:cubicBezTo>
                    <a:pt x="22205" y="36"/>
                    <a:pt x="22169" y="0"/>
                    <a:pt x="221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0"/>
            <p:cNvSpPr/>
            <p:nvPr/>
          </p:nvSpPr>
          <p:spPr>
            <a:xfrm>
              <a:off x="1324955" y="4656289"/>
              <a:ext cx="992736" cy="37082"/>
            </a:xfrm>
            <a:custGeom>
              <a:rect b="b" l="l" r="r" t="t"/>
              <a:pathLst>
                <a:path extrusionOk="0" h="656" w="17562">
                  <a:moveTo>
                    <a:pt x="405" y="1"/>
                  </a:moveTo>
                  <a:lnTo>
                    <a:pt x="0" y="656"/>
                  </a:lnTo>
                  <a:lnTo>
                    <a:pt x="17562" y="656"/>
                  </a:lnTo>
                  <a:lnTo>
                    <a:pt x="1756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0"/>
            <p:cNvSpPr/>
            <p:nvPr/>
          </p:nvSpPr>
          <p:spPr>
            <a:xfrm>
              <a:off x="1320207" y="4652276"/>
              <a:ext cx="1001554" cy="45109"/>
            </a:xfrm>
            <a:custGeom>
              <a:rect b="b" l="l" r="r" t="t"/>
              <a:pathLst>
                <a:path extrusionOk="0" h="798" w="17718">
                  <a:moveTo>
                    <a:pt x="17574" y="155"/>
                  </a:moveTo>
                  <a:lnTo>
                    <a:pt x="17574" y="655"/>
                  </a:lnTo>
                  <a:lnTo>
                    <a:pt x="215" y="655"/>
                  </a:lnTo>
                  <a:lnTo>
                    <a:pt x="525" y="155"/>
                  </a:lnTo>
                  <a:close/>
                  <a:moveTo>
                    <a:pt x="477" y="0"/>
                  </a:moveTo>
                  <a:cubicBezTo>
                    <a:pt x="453" y="0"/>
                    <a:pt x="429" y="12"/>
                    <a:pt x="417" y="36"/>
                  </a:cubicBezTo>
                  <a:lnTo>
                    <a:pt x="25" y="691"/>
                  </a:lnTo>
                  <a:cubicBezTo>
                    <a:pt x="13" y="715"/>
                    <a:pt x="1" y="738"/>
                    <a:pt x="25" y="762"/>
                  </a:cubicBezTo>
                  <a:cubicBezTo>
                    <a:pt x="36" y="786"/>
                    <a:pt x="60" y="798"/>
                    <a:pt x="84" y="798"/>
                  </a:cubicBezTo>
                  <a:lnTo>
                    <a:pt x="17646" y="798"/>
                  </a:lnTo>
                  <a:cubicBezTo>
                    <a:pt x="17681" y="798"/>
                    <a:pt x="17717" y="774"/>
                    <a:pt x="17717" y="727"/>
                  </a:cubicBezTo>
                  <a:lnTo>
                    <a:pt x="17717" y="72"/>
                  </a:lnTo>
                  <a:cubicBezTo>
                    <a:pt x="17717" y="36"/>
                    <a:pt x="17681" y="0"/>
                    <a:pt x="176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0"/>
            <p:cNvSpPr/>
            <p:nvPr/>
          </p:nvSpPr>
          <p:spPr>
            <a:xfrm>
              <a:off x="746785" y="4879743"/>
              <a:ext cx="1207484" cy="8140"/>
            </a:xfrm>
            <a:custGeom>
              <a:rect b="b" l="l" r="r" t="t"/>
              <a:pathLst>
                <a:path extrusionOk="0" h="144" w="21361">
                  <a:moveTo>
                    <a:pt x="72" y="1"/>
                  </a:moveTo>
                  <a:cubicBezTo>
                    <a:pt x="36" y="1"/>
                    <a:pt x="1" y="24"/>
                    <a:pt x="1" y="72"/>
                  </a:cubicBezTo>
                  <a:cubicBezTo>
                    <a:pt x="1" y="108"/>
                    <a:pt x="36" y="143"/>
                    <a:pt x="72" y="143"/>
                  </a:cubicBezTo>
                  <a:lnTo>
                    <a:pt x="21289" y="143"/>
                  </a:lnTo>
                  <a:cubicBezTo>
                    <a:pt x="21325" y="143"/>
                    <a:pt x="21360" y="108"/>
                    <a:pt x="21360" y="72"/>
                  </a:cubicBezTo>
                  <a:cubicBezTo>
                    <a:pt x="21360" y="24"/>
                    <a:pt x="21325" y="1"/>
                    <a:pt x="2128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0"/>
            <p:cNvSpPr/>
            <p:nvPr/>
          </p:nvSpPr>
          <p:spPr>
            <a:xfrm>
              <a:off x="467479" y="4879743"/>
              <a:ext cx="182471" cy="8140"/>
            </a:xfrm>
            <a:custGeom>
              <a:rect b="b" l="l" r="r" t="t"/>
              <a:pathLst>
                <a:path extrusionOk="0" h="144" w="3228">
                  <a:moveTo>
                    <a:pt x="72" y="1"/>
                  </a:moveTo>
                  <a:cubicBezTo>
                    <a:pt x="36" y="1"/>
                    <a:pt x="0" y="24"/>
                    <a:pt x="0" y="72"/>
                  </a:cubicBezTo>
                  <a:cubicBezTo>
                    <a:pt x="0" y="108"/>
                    <a:pt x="36" y="143"/>
                    <a:pt x="72" y="143"/>
                  </a:cubicBezTo>
                  <a:lnTo>
                    <a:pt x="3144" y="143"/>
                  </a:lnTo>
                  <a:cubicBezTo>
                    <a:pt x="3191" y="143"/>
                    <a:pt x="3227" y="108"/>
                    <a:pt x="3227" y="72"/>
                  </a:cubicBezTo>
                  <a:cubicBezTo>
                    <a:pt x="3227" y="24"/>
                    <a:pt x="3191" y="1"/>
                    <a:pt x="314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0"/>
            <p:cNvSpPr/>
            <p:nvPr/>
          </p:nvSpPr>
          <p:spPr>
            <a:xfrm>
              <a:off x="732653" y="4996868"/>
              <a:ext cx="873633" cy="8762"/>
            </a:xfrm>
            <a:custGeom>
              <a:rect b="b" l="l" r="r" t="t"/>
              <a:pathLst>
                <a:path extrusionOk="0" h="155" w="15455">
                  <a:moveTo>
                    <a:pt x="72" y="0"/>
                  </a:moveTo>
                  <a:cubicBezTo>
                    <a:pt x="36" y="0"/>
                    <a:pt x="1" y="36"/>
                    <a:pt x="1" y="84"/>
                  </a:cubicBezTo>
                  <a:cubicBezTo>
                    <a:pt x="1" y="119"/>
                    <a:pt x="36" y="155"/>
                    <a:pt x="72" y="155"/>
                  </a:cubicBezTo>
                  <a:lnTo>
                    <a:pt x="15372" y="155"/>
                  </a:lnTo>
                  <a:cubicBezTo>
                    <a:pt x="15419" y="155"/>
                    <a:pt x="15455" y="119"/>
                    <a:pt x="15455" y="84"/>
                  </a:cubicBezTo>
                  <a:cubicBezTo>
                    <a:pt x="15455" y="36"/>
                    <a:pt x="15419" y="0"/>
                    <a:pt x="153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0"/>
            <p:cNvSpPr/>
            <p:nvPr/>
          </p:nvSpPr>
          <p:spPr>
            <a:xfrm>
              <a:off x="1066508" y="4735710"/>
              <a:ext cx="370877" cy="8140"/>
            </a:xfrm>
            <a:custGeom>
              <a:rect b="b" l="l" r="r" t="t"/>
              <a:pathLst>
                <a:path extrusionOk="0" h="144" w="6561">
                  <a:moveTo>
                    <a:pt x="71" y="1"/>
                  </a:moveTo>
                  <a:cubicBezTo>
                    <a:pt x="36" y="1"/>
                    <a:pt x="0" y="36"/>
                    <a:pt x="0" y="72"/>
                  </a:cubicBezTo>
                  <a:cubicBezTo>
                    <a:pt x="0" y="120"/>
                    <a:pt x="36" y="143"/>
                    <a:pt x="71" y="143"/>
                  </a:cubicBezTo>
                  <a:lnTo>
                    <a:pt x="6489" y="143"/>
                  </a:lnTo>
                  <a:cubicBezTo>
                    <a:pt x="6525" y="143"/>
                    <a:pt x="6560" y="120"/>
                    <a:pt x="6560" y="72"/>
                  </a:cubicBezTo>
                  <a:cubicBezTo>
                    <a:pt x="6560" y="36"/>
                    <a:pt x="6525" y="1"/>
                    <a:pt x="648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0"/>
            <p:cNvSpPr/>
            <p:nvPr/>
          </p:nvSpPr>
          <p:spPr>
            <a:xfrm>
              <a:off x="838982" y="4789581"/>
              <a:ext cx="173031" cy="345270"/>
            </a:xfrm>
            <a:custGeom>
              <a:rect b="b" l="l" r="r" t="t"/>
              <a:pathLst>
                <a:path extrusionOk="0" h="6108" w="3061">
                  <a:moveTo>
                    <a:pt x="1" y="0"/>
                  </a:moveTo>
                  <a:lnTo>
                    <a:pt x="1" y="6108"/>
                  </a:lnTo>
                  <a:lnTo>
                    <a:pt x="1525" y="4263"/>
                  </a:lnTo>
                  <a:lnTo>
                    <a:pt x="3061" y="6108"/>
                  </a:lnTo>
                  <a:lnTo>
                    <a:pt x="3061" y="0"/>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0"/>
            <p:cNvSpPr/>
            <p:nvPr/>
          </p:nvSpPr>
          <p:spPr>
            <a:xfrm>
              <a:off x="834969" y="4785511"/>
              <a:ext cx="181114" cy="353410"/>
            </a:xfrm>
            <a:custGeom>
              <a:rect b="b" l="l" r="r" t="t"/>
              <a:pathLst>
                <a:path extrusionOk="0" h="6252" w="3204">
                  <a:moveTo>
                    <a:pt x="3048" y="144"/>
                  </a:moveTo>
                  <a:lnTo>
                    <a:pt x="3048" y="5966"/>
                  </a:lnTo>
                  <a:lnTo>
                    <a:pt x="1655" y="4287"/>
                  </a:lnTo>
                  <a:cubicBezTo>
                    <a:pt x="1643" y="4275"/>
                    <a:pt x="1620" y="4263"/>
                    <a:pt x="1596" y="4263"/>
                  </a:cubicBezTo>
                  <a:cubicBezTo>
                    <a:pt x="1572" y="4263"/>
                    <a:pt x="1560" y="4275"/>
                    <a:pt x="1536" y="4287"/>
                  </a:cubicBezTo>
                  <a:lnTo>
                    <a:pt x="143" y="5966"/>
                  </a:lnTo>
                  <a:lnTo>
                    <a:pt x="143" y="144"/>
                  </a:lnTo>
                  <a:close/>
                  <a:moveTo>
                    <a:pt x="72" y="1"/>
                  </a:moveTo>
                  <a:cubicBezTo>
                    <a:pt x="24" y="1"/>
                    <a:pt x="0" y="36"/>
                    <a:pt x="0" y="72"/>
                  </a:cubicBezTo>
                  <a:lnTo>
                    <a:pt x="0" y="6180"/>
                  </a:lnTo>
                  <a:cubicBezTo>
                    <a:pt x="0" y="6204"/>
                    <a:pt x="12" y="6240"/>
                    <a:pt x="48" y="6240"/>
                  </a:cubicBezTo>
                  <a:cubicBezTo>
                    <a:pt x="58" y="6244"/>
                    <a:pt x="70" y="6247"/>
                    <a:pt x="82" y="6247"/>
                  </a:cubicBezTo>
                  <a:cubicBezTo>
                    <a:pt x="99" y="6247"/>
                    <a:pt x="117" y="6242"/>
                    <a:pt x="131" y="6228"/>
                  </a:cubicBezTo>
                  <a:lnTo>
                    <a:pt x="1596" y="4454"/>
                  </a:lnTo>
                  <a:lnTo>
                    <a:pt x="3072" y="6228"/>
                  </a:lnTo>
                  <a:cubicBezTo>
                    <a:pt x="3084" y="6240"/>
                    <a:pt x="3108" y="6251"/>
                    <a:pt x="3132" y="6251"/>
                  </a:cubicBezTo>
                  <a:cubicBezTo>
                    <a:pt x="3132" y="6251"/>
                    <a:pt x="3144" y="6251"/>
                    <a:pt x="3155" y="6240"/>
                  </a:cubicBezTo>
                  <a:cubicBezTo>
                    <a:pt x="3179" y="6240"/>
                    <a:pt x="3203" y="6204"/>
                    <a:pt x="3203" y="6180"/>
                  </a:cubicBezTo>
                  <a:lnTo>
                    <a:pt x="3203" y="72"/>
                  </a:lnTo>
                  <a:cubicBezTo>
                    <a:pt x="3203" y="36"/>
                    <a:pt x="3167" y="1"/>
                    <a:pt x="313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0"/>
            <p:cNvSpPr/>
            <p:nvPr/>
          </p:nvSpPr>
          <p:spPr>
            <a:xfrm>
              <a:off x="862554" y="4879064"/>
              <a:ext cx="8140" cy="169017"/>
            </a:xfrm>
            <a:custGeom>
              <a:rect b="b" l="l" r="r" t="t"/>
              <a:pathLst>
                <a:path extrusionOk="0" h="2990" w="144">
                  <a:moveTo>
                    <a:pt x="72" y="1"/>
                  </a:moveTo>
                  <a:cubicBezTo>
                    <a:pt x="24" y="1"/>
                    <a:pt x="0" y="36"/>
                    <a:pt x="0" y="84"/>
                  </a:cubicBezTo>
                  <a:lnTo>
                    <a:pt x="0" y="2918"/>
                  </a:lnTo>
                  <a:cubicBezTo>
                    <a:pt x="0" y="2965"/>
                    <a:pt x="24" y="2989"/>
                    <a:pt x="72" y="2989"/>
                  </a:cubicBezTo>
                  <a:cubicBezTo>
                    <a:pt x="108" y="2989"/>
                    <a:pt x="143" y="2965"/>
                    <a:pt x="143" y="2918"/>
                  </a:cubicBezTo>
                  <a:lnTo>
                    <a:pt x="143" y="84"/>
                  </a:lnTo>
                  <a:cubicBezTo>
                    <a:pt x="143" y="36"/>
                    <a:pt x="108" y="1"/>
                    <a:pt x="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0"/>
            <p:cNvSpPr/>
            <p:nvPr/>
          </p:nvSpPr>
          <p:spPr>
            <a:xfrm>
              <a:off x="862554" y="4801000"/>
              <a:ext cx="92253" cy="56584"/>
            </a:xfrm>
            <a:custGeom>
              <a:rect b="b" l="l" r="r" t="t"/>
              <a:pathLst>
                <a:path extrusionOk="0" h="1001" w="1632">
                  <a:moveTo>
                    <a:pt x="72" y="1"/>
                  </a:moveTo>
                  <a:cubicBezTo>
                    <a:pt x="24" y="1"/>
                    <a:pt x="0" y="36"/>
                    <a:pt x="0" y="84"/>
                  </a:cubicBezTo>
                  <a:lnTo>
                    <a:pt x="0" y="917"/>
                  </a:lnTo>
                  <a:cubicBezTo>
                    <a:pt x="0" y="965"/>
                    <a:pt x="24" y="1001"/>
                    <a:pt x="72" y="1001"/>
                  </a:cubicBezTo>
                  <a:cubicBezTo>
                    <a:pt x="108" y="1001"/>
                    <a:pt x="143" y="965"/>
                    <a:pt x="143" y="917"/>
                  </a:cubicBezTo>
                  <a:lnTo>
                    <a:pt x="143" y="155"/>
                  </a:lnTo>
                  <a:lnTo>
                    <a:pt x="1560" y="155"/>
                  </a:lnTo>
                  <a:cubicBezTo>
                    <a:pt x="1596" y="155"/>
                    <a:pt x="1632" y="120"/>
                    <a:pt x="1632" y="84"/>
                  </a:cubicBezTo>
                  <a:cubicBezTo>
                    <a:pt x="1632" y="36"/>
                    <a:pt x="1596" y="1"/>
                    <a:pt x="15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0"/>
            <p:cNvSpPr/>
            <p:nvPr/>
          </p:nvSpPr>
          <p:spPr>
            <a:xfrm>
              <a:off x="252785" y="4238324"/>
              <a:ext cx="2033294" cy="380317"/>
            </a:xfrm>
            <a:custGeom>
              <a:rect b="b" l="l" r="r" t="t"/>
              <a:pathLst>
                <a:path extrusionOk="0" h="6728" w="35970">
                  <a:moveTo>
                    <a:pt x="3334" y="1"/>
                  </a:moveTo>
                  <a:cubicBezTo>
                    <a:pt x="1489" y="1"/>
                    <a:pt x="0" y="1489"/>
                    <a:pt x="0" y="3323"/>
                  </a:cubicBezTo>
                  <a:lnTo>
                    <a:pt x="0" y="3394"/>
                  </a:lnTo>
                  <a:cubicBezTo>
                    <a:pt x="0" y="5240"/>
                    <a:pt x="1489" y="6728"/>
                    <a:pt x="3334" y="6728"/>
                  </a:cubicBezTo>
                  <a:lnTo>
                    <a:pt x="35969" y="6728"/>
                  </a:lnTo>
                  <a:lnTo>
                    <a:pt x="35969"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0"/>
            <p:cNvSpPr/>
            <p:nvPr/>
          </p:nvSpPr>
          <p:spPr>
            <a:xfrm>
              <a:off x="248714" y="4233632"/>
              <a:ext cx="2041378" cy="389079"/>
            </a:xfrm>
            <a:custGeom>
              <a:rect b="b" l="l" r="r" t="t"/>
              <a:pathLst>
                <a:path extrusionOk="0" h="6883" w="36113">
                  <a:moveTo>
                    <a:pt x="35958" y="155"/>
                  </a:moveTo>
                  <a:lnTo>
                    <a:pt x="35958" y="6739"/>
                  </a:lnTo>
                  <a:lnTo>
                    <a:pt x="3406" y="6739"/>
                  </a:lnTo>
                  <a:cubicBezTo>
                    <a:pt x="1608" y="6739"/>
                    <a:pt x="144" y="5275"/>
                    <a:pt x="144" y="3477"/>
                  </a:cubicBezTo>
                  <a:lnTo>
                    <a:pt x="144" y="3406"/>
                  </a:lnTo>
                  <a:cubicBezTo>
                    <a:pt x="144" y="1620"/>
                    <a:pt x="1608" y="155"/>
                    <a:pt x="3406" y="155"/>
                  </a:cubicBezTo>
                  <a:close/>
                  <a:moveTo>
                    <a:pt x="3406" y="1"/>
                  </a:moveTo>
                  <a:cubicBezTo>
                    <a:pt x="1525" y="1"/>
                    <a:pt x="1" y="1536"/>
                    <a:pt x="1" y="3406"/>
                  </a:cubicBezTo>
                  <a:lnTo>
                    <a:pt x="1" y="3477"/>
                  </a:lnTo>
                  <a:cubicBezTo>
                    <a:pt x="1" y="5358"/>
                    <a:pt x="1525" y="6882"/>
                    <a:pt x="3406" y="6882"/>
                  </a:cubicBezTo>
                  <a:lnTo>
                    <a:pt x="36041" y="6882"/>
                  </a:lnTo>
                  <a:cubicBezTo>
                    <a:pt x="36077" y="6882"/>
                    <a:pt x="36113" y="6847"/>
                    <a:pt x="36113" y="6811"/>
                  </a:cubicBezTo>
                  <a:lnTo>
                    <a:pt x="36113" y="84"/>
                  </a:lnTo>
                  <a:cubicBezTo>
                    <a:pt x="36113" y="36"/>
                    <a:pt x="36077" y="1"/>
                    <a:pt x="360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0"/>
            <p:cNvSpPr/>
            <p:nvPr/>
          </p:nvSpPr>
          <p:spPr>
            <a:xfrm>
              <a:off x="211745" y="4201355"/>
              <a:ext cx="2105932" cy="454312"/>
            </a:xfrm>
            <a:custGeom>
              <a:rect b="b" l="l" r="r" t="t"/>
              <a:pathLst>
                <a:path extrusionOk="0" h="8037" w="37255">
                  <a:moveTo>
                    <a:pt x="4024" y="0"/>
                  </a:moveTo>
                  <a:cubicBezTo>
                    <a:pt x="1798" y="0"/>
                    <a:pt x="0" y="1798"/>
                    <a:pt x="0" y="4012"/>
                  </a:cubicBezTo>
                  <a:cubicBezTo>
                    <a:pt x="0" y="6239"/>
                    <a:pt x="1810" y="8037"/>
                    <a:pt x="4024" y="8037"/>
                  </a:cubicBezTo>
                  <a:lnTo>
                    <a:pt x="37255" y="8037"/>
                  </a:lnTo>
                  <a:lnTo>
                    <a:pt x="37255" y="7382"/>
                  </a:lnTo>
                  <a:lnTo>
                    <a:pt x="4060" y="7382"/>
                  </a:lnTo>
                  <a:cubicBezTo>
                    <a:pt x="2215" y="7382"/>
                    <a:pt x="726" y="5882"/>
                    <a:pt x="726" y="4048"/>
                  </a:cubicBezTo>
                  <a:lnTo>
                    <a:pt x="726" y="3977"/>
                  </a:lnTo>
                  <a:cubicBezTo>
                    <a:pt x="726" y="2143"/>
                    <a:pt x="2215" y="655"/>
                    <a:pt x="4060" y="655"/>
                  </a:cubicBezTo>
                  <a:lnTo>
                    <a:pt x="37255" y="655"/>
                  </a:lnTo>
                  <a:lnTo>
                    <a:pt x="37255"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0"/>
            <p:cNvSpPr/>
            <p:nvPr/>
          </p:nvSpPr>
          <p:spPr>
            <a:xfrm>
              <a:off x="207675" y="4196607"/>
              <a:ext cx="2114072" cy="463130"/>
            </a:xfrm>
            <a:custGeom>
              <a:rect b="b" l="l" r="r" t="t"/>
              <a:pathLst>
                <a:path extrusionOk="0" h="8193" w="37399">
                  <a:moveTo>
                    <a:pt x="37255" y="156"/>
                  </a:moveTo>
                  <a:lnTo>
                    <a:pt x="37255" y="656"/>
                  </a:lnTo>
                  <a:lnTo>
                    <a:pt x="4132" y="656"/>
                  </a:lnTo>
                  <a:cubicBezTo>
                    <a:pt x="2251" y="656"/>
                    <a:pt x="727" y="2191"/>
                    <a:pt x="727" y="4061"/>
                  </a:cubicBezTo>
                  <a:lnTo>
                    <a:pt x="727" y="4132"/>
                  </a:lnTo>
                  <a:cubicBezTo>
                    <a:pt x="727" y="6013"/>
                    <a:pt x="2251" y="7537"/>
                    <a:pt x="4132" y="7537"/>
                  </a:cubicBezTo>
                  <a:lnTo>
                    <a:pt x="37255" y="7537"/>
                  </a:lnTo>
                  <a:lnTo>
                    <a:pt x="37255" y="8037"/>
                  </a:lnTo>
                  <a:lnTo>
                    <a:pt x="4096" y="8037"/>
                  </a:lnTo>
                  <a:cubicBezTo>
                    <a:pt x="1918" y="8037"/>
                    <a:pt x="155" y="6275"/>
                    <a:pt x="155" y="4096"/>
                  </a:cubicBezTo>
                  <a:cubicBezTo>
                    <a:pt x="155" y="1930"/>
                    <a:pt x="1918" y="156"/>
                    <a:pt x="4096" y="156"/>
                  </a:cubicBezTo>
                  <a:close/>
                  <a:moveTo>
                    <a:pt x="4096" y="1"/>
                  </a:moveTo>
                  <a:cubicBezTo>
                    <a:pt x="1834" y="1"/>
                    <a:pt x="1" y="1846"/>
                    <a:pt x="1" y="4096"/>
                  </a:cubicBezTo>
                  <a:cubicBezTo>
                    <a:pt x="1" y="6359"/>
                    <a:pt x="1834" y="8192"/>
                    <a:pt x="4096" y="8192"/>
                  </a:cubicBezTo>
                  <a:lnTo>
                    <a:pt x="37327" y="8192"/>
                  </a:lnTo>
                  <a:cubicBezTo>
                    <a:pt x="37362" y="8192"/>
                    <a:pt x="37398" y="8156"/>
                    <a:pt x="37398" y="8121"/>
                  </a:cubicBezTo>
                  <a:lnTo>
                    <a:pt x="37398" y="7466"/>
                  </a:lnTo>
                  <a:cubicBezTo>
                    <a:pt x="37398" y="7418"/>
                    <a:pt x="37362" y="7383"/>
                    <a:pt x="37327" y="7383"/>
                  </a:cubicBezTo>
                  <a:lnTo>
                    <a:pt x="4132" y="7383"/>
                  </a:lnTo>
                  <a:cubicBezTo>
                    <a:pt x="2334" y="7383"/>
                    <a:pt x="870" y="5930"/>
                    <a:pt x="870" y="4132"/>
                  </a:cubicBezTo>
                  <a:lnTo>
                    <a:pt x="870" y="4061"/>
                  </a:lnTo>
                  <a:cubicBezTo>
                    <a:pt x="870" y="2275"/>
                    <a:pt x="2334" y="810"/>
                    <a:pt x="4132" y="810"/>
                  </a:cubicBezTo>
                  <a:lnTo>
                    <a:pt x="37327" y="810"/>
                  </a:lnTo>
                  <a:cubicBezTo>
                    <a:pt x="37362" y="810"/>
                    <a:pt x="37398" y="775"/>
                    <a:pt x="37398" y="739"/>
                  </a:cubicBezTo>
                  <a:lnTo>
                    <a:pt x="37398" y="84"/>
                  </a:lnTo>
                  <a:cubicBezTo>
                    <a:pt x="37398" y="36"/>
                    <a:pt x="37362" y="1"/>
                    <a:pt x="3732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0"/>
            <p:cNvSpPr/>
            <p:nvPr/>
          </p:nvSpPr>
          <p:spPr>
            <a:xfrm>
              <a:off x="1348471" y="4618585"/>
              <a:ext cx="969221" cy="37082"/>
            </a:xfrm>
            <a:custGeom>
              <a:rect b="b" l="l" r="r" t="t"/>
              <a:pathLst>
                <a:path extrusionOk="0" h="656" w="17146">
                  <a:moveTo>
                    <a:pt x="394" y="1"/>
                  </a:moveTo>
                  <a:lnTo>
                    <a:pt x="1" y="656"/>
                  </a:lnTo>
                  <a:lnTo>
                    <a:pt x="17146" y="656"/>
                  </a:lnTo>
                  <a:lnTo>
                    <a:pt x="1714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0"/>
            <p:cNvSpPr/>
            <p:nvPr/>
          </p:nvSpPr>
          <p:spPr>
            <a:xfrm>
              <a:off x="1343779" y="4614572"/>
              <a:ext cx="977982" cy="45165"/>
            </a:xfrm>
            <a:custGeom>
              <a:rect b="b" l="l" r="r" t="t"/>
              <a:pathLst>
                <a:path extrusionOk="0" h="799" w="17301">
                  <a:moveTo>
                    <a:pt x="17157" y="143"/>
                  </a:moveTo>
                  <a:lnTo>
                    <a:pt x="17157" y="643"/>
                  </a:lnTo>
                  <a:lnTo>
                    <a:pt x="215" y="643"/>
                  </a:lnTo>
                  <a:lnTo>
                    <a:pt x="524" y="143"/>
                  </a:lnTo>
                  <a:close/>
                  <a:moveTo>
                    <a:pt x="477" y="0"/>
                  </a:moveTo>
                  <a:cubicBezTo>
                    <a:pt x="453" y="0"/>
                    <a:pt x="429" y="12"/>
                    <a:pt x="417" y="36"/>
                  </a:cubicBezTo>
                  <a:lnTo>
                    <a:pt x="12" y="679"/>
                  </a:lnTo>
                  <a:cubicBezTo>
                    <a:pt x="0" y="703"/>
                    <a:pt x="0" y="739"/>
                    <a:pt x="12" y="762"/>
                  </a:cubicBezTo>
                  <a:cubicBezTo>
                    <a:pt x="24" y="786"/>
                    <a:pt x="48" y="798"/>
                    <a:pt x="84" y="798"/>
                  </a:cubicBezTo>
                  <a:lnTo>
                    <a:pt x="17229" y="798"/>
                  </a:lnTo>
                  <a:cubicBezTo>
                    <a:pt x="17264" y="798"/>
                    <a:pt x="17300" y="762"/>
                    <a:pt x="17300" y="727"/>
                  </a:cubicBezTo>
                  <a:lnTo>
                    <a:pt x="17300" y="72"/>
                  </a:lnTo>
                  <a:cubicBezTo>
                    <a:pt x="17300" y="24"/>
                    <a:pt x="17264" y="0"/>
                    <a:pt x="172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0"/>
            <p:cNvSpPr/>
            <p:nvPr/>
          </p:nvSpPr>
          <p:spPr>
            <a:xfrm>
              <a:off x="1602226" y="4201355"/>
              <a:ext cx="715469" cy="37026"/>
            </a:xfrm>
            <a:custGeom>
              <a:rect b="b" l="l" r="r" t="t"/>
              <a:pathLst>
                <a:path extrusionOk="0" h="655" w="12657">
                  <a:moveTo>
                    <a:pt x="405" y="0"/>
                  </a:moveTo>
                  <a:lnTo>
                    <a:pt x="0" y="655"/>
                  </a:lnTo>
                  <a:lnTo>
                    <a:pt x="12657" y="655"/>
                  </a:lnTo>
                  <a:lnTo>
                    <a:pt x="1265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0"/>
            <p:cNvSpPr/>
            <p:nvPr/>
          </p:nvSpPr>
          <p:spPr>
            <a:xfrm>
              <a:off x="1598156" y="4197285"/>
              <a:ext cx="723609" cy="45165"/>
            </a:xfrm>
            <a:custGeom>
              <a:rect b="b" l="l" r="r" t="t"/>
              <a:pathLst>
                <a:path extrusionOk="0" h="799" w="12801">
                  <a:moveTo>
                    <a:pt x="12657" y="144"/>
                  </a:moveTo>
                  <a:lnTo>
                    <a:pt x="12657" y="644"/>
                  </a:lnTo>
                  <a:lnTo>
                    <a:pt x="215" y="644"/>
                  </a:lnTo>
                  <a:lnTo>
                    <a:pt x="513" y="144"/>
                  </a:lnTo>
                  <a:close/>
                  <a:moveTo>
                    <a:pt x="477" y="1"/>
                  </a:moveTo>
                  <a:cubicBezTo>
                    <a:pt x="442" y="1"/>
                    <a:pt x="418" y="13"/>
                    <a:pt x="406" y="36"/>
                  </a:cubicBezTo>
                  <a:lnTo>
                    <a:pt x="13" y="691"/>
                  </a:lnTo>
                  <a:cubicBezTo>
                    <a:pt x="1" y="703"/>
                    <a:pt x="1" y="739"/>
                    <a:pt x="13" y="763"/>
                  </a:cubicBezTo>
                  <a:cubicBezTo>
                    <a:pt x="25" y="786"/>
                    <a:pt x="49" y="798"/>
                    <a:pt x="72" y="798"/>
                  </a:cubicBezTo>
                  <a:lnTo>
                    <a:pt x="12729" y="798"/>
                  </a:lnTo>
                  <a:cubicBezTo>
                    <a:pt x="12764" y="798"/>
                    <a:pt x="12800" y="763"/>
                    <a:pt x="12800" y="727"/>
                  </a:cubicBezTo>
                  <a:lnTo>
                    <a:pt x="12800" y="72"/>
                  </a:lnTo>
                  <a:cubicBezTo>
                    <a:pt x="12800" y="24"/>
                    <a:pt x="12764" y="1"/>
                    <a:pt x="1272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0"/>
            <p:cNvSpPr/>
            <p:nvPr/>
          </p:nvSpPr>
          <p:spPr>
            <a:xfrm>
              <a:off x="1366673" y="4315089"/>
              <a:ext cx="465787" cy="8762"/>
            </a:xfrm>
            <a:custGeom>
              <a:rect b="b" l="l" r="r" t="t"/>
              <a:pathLst>
                <a:path extrusionOk="0" h="155" w="8240">
                  <a:moveTo>
                    <a:pt x="72" y="0"/>
                  </a:moveTo>
                  <a:cubicBezTo>
                    <a:pt x="36" y="0"/>
                    <a:pt x="0" y="36"/>
                    <a:pt x="0" y="72"/>
                  </a:cubicBezTo>
                  <a:cubicBezTo>
                    <a:pt x="0" y="119"/>
                    <a:pt x="36" y="155"/>
                    <a:pt x="72" y="155"/>
                  </a:cubicBezTo>
                  <a:lnTo>
                    <a:pt x="8168" y="155"/>
                  </a:lnTo>
                  <a:cubicBezTo>
                    <a:pt x="8204" y="155"/>
                    <a:pt x="8239" y="119"/>
                    <a:pt x="8239" y="72"/>
                  </a:cubicBezTo>
                  <a:cubicBezTo>
                    <a:pt x="8239" y="36"/>
                    <a:pt x="8204" y="0"/>
                    <a:pt x="816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0"/>
            <p:cNvSpPr/>
            <p:nvPr/>
          </p:nvSpPr>
          <p:spPr>
            <a:xfrm>
              <a:off x="681495" y="4315089"/>
              <a:ext cx="566745" cy="8762"/>
            </a:xfrm>
            <a:custGeom>
              <a:rect b="b" l="l" r="r" t="t"/>
              <a:pathLst>
                <a:path extrusionOk="0" h="155" w="10026">
                  <a:moveTo>
                    <a:pt x="72" y="0"/>
                  </a:moveTo>
                  <a:cubicBezTo>
                    <a:pt x="36" y="0"/>
                    <a:pt x="1" y="36"/>
                    <a:pt x="1" y="72"/>
                  </a:cubicBezTo>
                  <a:cubicBezTo>
                    <a:pt x="1" y="119"/>
                    <a:pt x="36" y="155"/>
                    <a:pt x="72" y="155"/>
                  </a:cubicBezTo>
                  <a:lnTo>
                    <a:pt x="9942" y="155"/>
                  </a:lnTo>
                  <a:cubicBezTo>
                    <a:pt x="9990" y="155"/>
                    <a:pt x="10026" y="119"/>
                    <a:pt x="10026" y="72"/>
                  </a:cubicBezTo>
                  <a:cubicBezTo>
                    <a:pt x="10026" y="36"/>
                    <a:pt x="9990" y="0"/>
                    <a:pt x="99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0"/>
            <p:cNvSpPr/>
            <p:nvPr/>
          </p:nvSpPr>
          <p:spPr>
            <a:xfrm>
              <a:off x="1101499" y="4453694"/>
              <a:ext cx="712755" cy="8818"/>
            </a:xfrm>
            <a:custGeom>
              <a:rect b="b" l="l" r="r" t="t"/>
              <a:pathLst>
                <a:path extrusionOk="0" h="156" w="12609">
                  <a:moveTo>
                    <a:pt x="72" y="1"/>
                  </a:moveTo>
                  <a:cubicBezTo>
                    <a:pt x="24" y="1"/>
                    <a:pt x="0" y="37"/>
                    <a:pt x="0" y="84"/>
                  </a:cubicBezTo>
                  <a:cubicBezTo>
                    <a:pt x="0" y="120"/>
                    <a:pt x="24" y="156"/>
                    <a:pt x="72" y="156"/>
                  </a:cubicBezTo>
                  <a:lnTo>
                    <a:pt x="12537" y="156"/>
                  </a:lnTo>
                  <a:cubicBezTo>
                    <a:pt x="12573" y="156"/>
                    <a:pt x="12609" y="120"/>
                    <a:pt x="12609" y="84"/>
                  </a:cubicBezTo>
                  <a:cubicBezTo>
                    <a:pt x="12609" y="37"/>
                    <a:pt x="12573" y="1"/>
                    <a:pt x="1253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0"/>
            <p:cNvSpPr/>
            <p:nvPr/>
          </p:nvSpPr>
          <p:spPr>
            <a:xfrm>
              <a:off x="427796" y="4453694"/>
              <a:ext cx="565388" cy="8818"/>
            </a:xfrm>
            <a:custGeom>
              <a:rect b="b" l="l" r="r" t="t"/>
              <a:pathLst>
                <a:path extrusionOk="0" h="156" w="10002">
                  <a:moveTo>
                    <a:pt x="83" y="1"/>
                  </a:moveTo>
                  <a:cubicBezTo>
                    <a:pt x="36" y="1"/>
                    <a:pt x="0" y="37"/>
                    <a:pt x="0" y="84"/>
                  </a:cubicBezTo>
                  <a:cubicBezTo>
                    <a:pt x="0" y="120"/>
                    <a:pt x="36" y="156"/>
                    <a:pt x="83" y="156"/>
                  </a:cubicBezTo>
                  <a:lnTo>
                    <a:pt x="9918" y="156"/>
                  </a:lnTo>
                  <a:cubicBezTo>
                    <a:pt x="9966" y="156"/>
                    <a:pt x="10001" y="120"/>
                    <a:pt x="10001" y="84"/>
                  </a:cubicBezTo>
                  <a:cubicBezTo>
                    <a:pt x="10001" y="37"/>
                    <a:pt x="9966" y="1"/>
                    <a:pt x="99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0"/>
            <p:cNvSpPr/>
            <p:nvPr/>
          </p:nvSpPr>
          <p:spPr>
            <a:xfrm>
              <a:off x="1038866" y="4531137"/>
              <a:ext cx="706085" cy="8762"/>
            </a:xfrm>
            <a:custGeom>
              <a:rect b="b" l="l" r="r" t="t"/>
              <a:pathLst>
                <a:path extrusionOk="0" h="155" w="12491">
                  <a:moveTo>
                    <a:pt x="72" y="0"/>
                  </a:moveTo>
                  <a:cubicBezTo>
                    <a:pt x="37" y="0"/>
                    <a:pt x="1" y="36"/>
                    <a:pt x="1" y="72"/>
                  </a:cubicBezTo>
                  <a:cubicBezTo>
                    <a:pt x="1" y="119"/>
                    <a:pt x="37" y="155"/>
                    <a:pt x="72" y="155"/>
                  </a:cubicBezTo>
                  <a:lnTo>
                    <a:pt x="12419" y="155"/>
                  </a:lnTo>
                  <a:cubicBezTo>
                    <a:pt x="12455" y="155"/>
                    <a:pt x="12491" y="119"/>
                    <a:pt x="12491" y="72"/>
                  </a:cubicBezTo>
                  <a:cubicBezTo>
                    <a:pt x="12491" y="36"/>
                    <a:pt x="12467" y="0"/>
                    <a:pt x="124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0"/>
            <p:cNvSpPr/>
            <p:nvPr/>
          </p:nvSpPr>
          <p:spPr>
            <a:xfrm>
              <a:off x="568438" y="4387783"/>
              <a:ext cx="168282" cy="444928"/>
            </a:xfrm>
            <a:custGeom>
              <a:rect b="b" l="l" r="r" t="t"/>
              <a:pathLst>
                <a:path extrusionOk="0" h="7871" w="2977">
                  <a:moveTo>
                    <a:pt x="0" y="0"/>
                  </a:moveTo>
                  <a:lnTo>
                    <a:pt x="0" y="7870"/>
                  </a:lnTo>
                  <a:lnTo>
                    <a:pt x="1489" y="6025"/>
                  </a:lnTo>
                  <a:lnTo>
                    <a:pt x="2977" y="7870"/>
                  </a:lnTo>
                  <a:lnTo>
                    <a:pt x="2977" y="0"/>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0"/>
            <p:cNvSpPr/>
            <p:nvPr/>
          </p:nvSpPr>
          <p:spPr>
            <a:xfrm>
              <a:off x="564368" y="4383713"/>
              <a:ext cx="176422" cy="453011"/>
            </a:xfrm>
            <a:custGeom>
              <a:rect b="b" l="l" r="r" t="t"/>
              <a:pathLst>
                <a:path extrusionOk="0" h="8014" w="3121">
                  <a:moveTo>
                    <a:pt x="2978" y="144"/>
                  </a:moveTo>
                  <a:lnTo>
                    <a:pt x="2978" y="7728"/>
                  </a:lnTo>
                  <a:lnTo>
                    <a:pt x="1620" y="6049"/>
                  </a:lnTo>
                  <a:cubicBezTo>
                    <a:pt x="1608" y="6037"/>
                    <a:pt x="1585" y="6025"/>
                    <a:pt x="1561" y="6025"/>
                  </a:cubicBezTo>
                  <a:cubicBezTo>
                    <a:pt x="1537" y="6025"/>
                    <a:pt x="1513" y="6037"/>
                    <a:pt x="1501" y="6049"/>
                  </a:cubicBezTo>
                  <a:lnTo>
                    <a:pt x="144" y="7728"/>
                  </a:lnTo>
                  <a:lnTo>
                    <a:pt x="144" y="144"/>
                  </a:lnTo>
                  <a:close/>
                  <a:moveTo>
                    <a:pt x="72" y="1"/>
                  </a:moveTo>
                  <a:cubicBezTo>
                    <a:pt x="25" y="1"/>
                    <a:pt x="1" y="36"/>
                    <a:pt x="1" y="72"/>
                  </a:cubicBezTo>
                  <a:lnTo>
                    <a:pt x="1" y="7942"/>
                  </a:lnTo>
                  <a:cubicBezTo>
                    <a:pt x="1" y="7966"/>
                    <a:pt x="13" y="8002"/>
                    <a:pt x="49" y="8014"/>
                  </a:cubicBezTo>
                  <a:cubicBezTo>
                    <a:pt x="72" y="8014"/>
                    <a:pt x="108" y="8014"/>
                    <a:pt x="132" y="7990"/>
                  </a:cubicBezTo>
                  <a:lnTo>
                    <a:pt x="1561" y="6216"/>
                  </a:lnTo>
                  <a:lnTo>
                    <a:pt x="2989" y="7990"/>
                  </a:lnTo>
                  <a:cubicBezTo>
                    <a:pt x="3013" y="8002"/>
                    <a:pt x="3025" y="8014"/>
                    <a:pt x="3049" y="8014"/>
                  </a:cubicBezTo>
                  <a:lnTo>
                    <a:pt x="3073" y="8014"/>
                  </a:lnTo>
                  <a:cubicBezTo>
                    <a:pt x="3109" y="8002"/>
                    <a:pt x="3120" y="7966"/>
                    <a:pt x="3120" y="7942"/>
                  </a:cubicBezTo>
                  <a:lnTo>
                    <a:pt x="3120" y="72"/>
                  </a:lnTo>
                  <a:cubicBezTo>
                    <a:pt x="3120" y="36"/>
                    <a:pt x="3097" y="1"/>
                    <a:pt x="30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0"/>
            <p:cNvSpPr/>
            <p:nvPr/>
          </p:nvSpPr>
          <p:spPr>
            <a:xfrm>
              <a:off x="706423" y="4636109"/>
              <a:ext cx="8140" cy="61276"/>
            </a:xfrm>
            <a:custGeom>
              <a:rect b="b" l="l" r="r" t="t"/>
              <a:pathLst>
                <a:path extrusionOk="0" h="1084" w="144">
                  <a:moveTo>
                    <a:pt x="72" y="0"/>
                  </a:moveTo>
                  <a:cubicBezTo>
                    <a:pt x="36" y="0"/>
                    <a:pt x="0" y="36"/>
                    <a:pt x="0" y="84"/>
                  </a:cubicBezTo>
                  <a:lnTo>
                    <a:pt x="0" y="1013"/>
                  </a:lnTo>
                  <a:cubicBezTo>
                    <a:pt x="0" y="1060"/>
                    <a:pt x="36" y="1084"/>
                    <a:pt x="72" y="1084"/>
                  </a:cubicBezTo>
                  <a:cubicBezTo>
                    <a:pt x="119" y="1084"/>
                    <a:pt x="143" y="1060"/>
                    <a:pt x="143" y="1013"/>
                  </a:cubicBezTo>
                  <a:lnTo>
                    <a:pt x="143" y="84"/>
                  </a:lnTo>
                  <a:cubicBezTo>
                    <a:pt x="143" y="36"/>
                    <a:pt x="119" y="0"/>
                    <a:pt x="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0"/>
            <p:cNvSpPr/>
            <p:nvPr/>
          </p:nvSpPr>
          <p:spPr>
            <a:xfrm>
              <a:off x="633728" y="4402593"/>
              <a:ext cx="80834" cy="212035"/>
            </a:xfrm>
            <a:custGeom>
              <a:rect b="b" l="l" r="r" t="t"/>
              <a:pathLst>
                <a:path extrusionOk="0" h="3751" w="1430">
                  <a:moveTo>
                    <a:pt x="72" y="0"/>
                  </a:moveTo>
                  <a:cubicBezTo>
                    <a:pt x="24" y="0"/>
                    <a:pt x="0" y="36"/>
                    <a:pt x="0" y="83"/>
                  </a:cubicBezTo>
                  <a:cubicBezTo>
                    <a:pt x="0" y="119"/>
                    <a:pt x="24" y="155"/>
                    <a:pt x="72" y="155"/>
                  </a:cubicBezTo>
                  <a:lnTo>
                    <a:pt x="1286" y="155"/>
                  </a:lnTo>
                  <a:lnTo>
                    <a:pt x="1286" y="3667"/>
                  </a:lnTo>
                  <a:cubicBezTo>
                    <a:pt x="1286" y="3715"/>
                    <a:pt x="1322" y="3750"/>
                    <a:pt x="1358" y="3750"/>
                  </a:cubicBezTo>
                  <a:cubicBezTo>
                    <a:pt x="1405" y="3750"/>
                    <a:pt x="1429" y="3715"/>
                    <a:pt x="1429" y="3667"/>
                  </a:cubicBezTo>
                  <a:lnTo>
                    <a:pt x="1429" y="83"/>
                  </a:lnTo>
                  <a:cubicBezTo>
                    <a:pt x="1429" y="36"/>
                    <a:pt x="1405" y="0"/>
                    <a:pt x="135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41"/>
          <p:cNvSpPr txBox="1"/>
          <p:nvPr>
            <p:ph type="title"/>
          </p:nvPr>
        </p:nvSpPr>
        <p:spPr>
          <a:xfrm>
            <a:off x="713225" y="58757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STRATEGY</a:t>
            </a:r>
            <a:endParaRPr/>
          </a:p>
        </p:txBody>
      </p:sp>
      <p:grpSp>
        <p:nvGrpSpPr>
          <p:cNvPr id="1060" name="Google Shape;1060;p41"/>
          <p:cNvGrpSpPr/>
          <p:nvPr/>
        </p:nvGrpSpPr>
        <p:grpSpPr>
          <a:xfrm>
            <a:off x="713225" y="1380150"/>
            <a:ext cx="7733428" cy="2964328"/>
            <a:chOff x="956925" y="1380150"/>
            <a:chExt cx="7733428" cy="2964328"/>
          </a:xfrm>
        </p:grpSpPr>
        <p:sp>
          <p:nvSpPr>
            <p:cNvPr id="1061" name="Google Shape;1061;p41"/>
            <p:cNvSpPr/>
            <p:nvPr/>
          </p:nvSpPr>
          <p:spPr>
            <a:xfrm>
              <a:off x="3600390" y="1452584"/>
              <a:ext cx="200379" cy="171306"/>
            </a:xfrm>
            <a:custGeom>
              <a:rect b="b" l="l" r="r" t="t"/>
              <a:pathLst>
                <a:path extrusionOk="0" h="1314" w="1537">
                  <a:moveTo>
                    <a:pt x="79" y="1"/>
                  </a:moveTo>
                  <a:cubicBezTo>
                    <a:pt x="73" y="1"/>
                    <a:pt x="67" y="2"/>
                    <a:pt x="60" y="4"/>
                  </a:cubicBezTo>
                  <a:cubicBezTo>
                    <a:pt x="13" y="16"/>
                    <a:pt x="1" y="63"/>
                    <a:pt x="13" y="99"/>
                  </a:cubicBezTo>
                  <a:cubicBezTo>
                    <a:pt x="251" y="802"/>
                    <a:pt x="739" y="1206"/>
                    <a:pt x="1453" y="1314"/>
                  </a:cubicBezTo>
                  <a:lnTo>
                    <a:pt x="1465" y="1314"/>
                  </a:lnTo>
                  <a:cubicBezTo>
                    <a:pt x="1501" y="1314"/>
                    <a:pt x="1525" y="1290"/>
                    <a:pt x="1537" y="1254"/>
                  </a:cubicBezTo>
                  <a:cubicBezTo>
                    <a:pt x="1537" y="1206"/>
                    <a:pt x="1513" y="1171"/>
                    <a:pt x="1477" y="1171"/>
                  </a:cubicBezTo>
                  <a:cubicBezTo>
                    <a:pt x="810" y="1063"/>
                    <a:pt x="382" y="706"/>
                    <a:pt x="156" y="51"/>
                  </a:cubicBezTo>
                  <a:cubicBezTo>
                    <a:pt x="136" y="22"/>
                    <a:pt x="108"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2" name="Google Shape;1062;p41"/>
            <p:cNvGrpSpPr/>
            <p:nvPr/>
          </p:nvGrpSpPr>
          <p:grpSpPr>
            <a:xfrm>
              <a:off x="1777395" y="1474934"/>
              <a:ext cx="2018496" cy="2013992"/>
              <a:chOff x="1097725" y="238125"/>
              <a:chExt cx="5248300" cy="5237950"/>
            </a:xfrm>
          </p:grpSpPr>
          <p:sp>
            <p:nvSpPr>
              <p:cNvPr id="1063" name="Google Shape;1063;p41"/>
              <p:cNvSpPr/>
              <p:nvPr/>
            </p:nvSpPr>
            <p:spPr>
              <a:xfrm>
                <a:off x="1097725" y="238125"/>
                <a:ext cx="5248300" cy="5237950"/>
              </a:xfrm>
              <a:custGeom>
                <a:rect b="b" l="l" r="r" t="t"/>
                <a:pathLst>
                  <a:path extrusionOk="0" h="209518" w="209932">
                    <a:moveTo>
                      <a:pt x="65541" y="0"/>
                    </a:moveTo>
                    <a:cubicBezTo>
                      <a:pt x="55423" y="0"/>
                      <a:pt x="45718" y="2728"/>
                      <a:pt x="36134" y="9203"/>
                    </a:cubicBezTo>
                    <a:cubicBezTo>
                      <a:pt x="12586" y="25110"/>
                      <a:pt x="1" y="54754"/>
                      <a:pt x="11842" y="105441"/>
                    </a:cubicBezTo>
                    <a:cubicBezTo>
                      <a:pt x="23683" y="156129"/>
                      <a:pt x="36089" y="200108"/>
                      <a:pt x="58757" y="207564"/>
                    </a:cubicBezTo>
                    <a:cubicBezTo>
                      <a:pt x="62781" y="208888"/>
                      <a:pt x="66999" y="209518"/>
                      <a:pt x="71406" y="209518"/>
                    </a:cubicBezTo>
                    <a:cubicBezTo>
                      <a:pt x="92252" y="209518"/>
                      <a:pt x="117322" y="195421"/>
                      <a:pt x="145959" y="173937"/>
                    </a:cubicBezTo>
                    <a:cubicBezTo>
                      <a:pt x="180649" y="147909"/>
                      <a:pt x="209932" y="125747"/>
                      <a:pt x="209622" y="97815"/>
                    </a:cubicBezTo>
                    <a:cubicBezTo>
                      <a:pt x="209324" y="71150"/>
                      <a:pt x="183909" y="51283"/>
                      <a:pt x="141267" y="28684"/>
                    </a:cubicBezTo>
                    <a:cubicBezTo>
                      <a:pt x="111969" y="13156"/>
                      <a:pt x="87759" y="0"/>
                      <a:pt x="65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1"/>
              <p:cNvSpPr/>
              <p:nvPr/>
            </p:nvSpPr>
            <p:spPr>
              <a:xfrm>
                <a:off x="2714911" y="1955625"/>
                <a:ext cx="665725" cy="914275"/>
              </a:xfrm>
              <a:custGeom>
                <a:rect b="b" l="l" r="r" t="t"/>
                <a:pathLst>
                  <a:path extrusionOk="0" h="36571" w="26629">
                    <a:moveTo>
                      <a:pt x="1" y="1"/>
                    </a:moveTo>
                    <a:lnTo>
                      <a:pt x="1" y="36571"/>
                    </a:lnTo>
                    <a:lnTo>
                      <a:pt x="26628" y="36571"/>
                    </a:lnTo>
                    <a:lnTo>
                      <a:pt x="26628" y="27814"/>
                    </a:lnTo>
                    <a:lnTo>
                      <a:pt x="10044" y="27814"/>
                    </a:lnTo>
                    <a:lnTo>
                      <a:pt x="100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1"/>
              <p:cNvSpPr/>
              <p:nvPr/>
            </p:nvSpPr>
            <p:spPr>
              <a:xfrm>
                <a:off x="3754036" y="1950475"/>
                <a:ext cx="928425" cy="927150"/>
              </a:xfrm>
              <a:custGeom>
                <a:rect b="b" l="l" r="r" t="t"/>
                <a:pathLst>
                  <a:path extrusionOk="0" h="37086" w="37137">
                    <a:moveTo>
                      <a:pt x="18542" y="8910"/>
                    </a:moveTo>
                    <a:cubicBezTo>
                      <a:pt x="19949" y="8910"/>
                      <a:pt x="21177" y="9176"/>
                      <a:pt x="22224" y="9709"/>
                    </a:cubicBezTo>
                    <a:cubicBezTo>
                      <a:pt x="23271" y="10241"/>
                      <a:pt x="24148" y="10945"/>
                      <a:pt x="24851" y="11820"/>
                    </a:cubicBezTo>
                    <a:cubicBezTo>
                      <a:pt x="25556" y="12695"/>
                      <a:pt x="26080" y="13708"/>
                      <a:pt x="26423" y="14860"/>
                    </a:cubicBezTo>
                    <a:cubicBezTo>
                      <a:pt x="26766" y="16011"/>
                      <a:pt x="26937" y="17204"/>
                      <a:pt x="26937" y="18439"/>
                    </a:cubicBezTo>
                    <a:cubicBezTo>
                      <a:pt x="26937" y="19642"/>
                      <a:pt x="26773" y="20837"/>
                      <a:pt x="26448" y="21993"/>
                    </a:cubicBezTo>
                    <a:cubicBezTo>
                      <a:pt x="26122" y="23161"/>
                      <a:pt x="25624" y="24200"/>
                      <a:pt x="24955" y="25110"/>
                    </a:cubicBezTo>
                    <a:cubicBezTo>
                      <a:pt x="24285" y="26019"/>
                      <a:pt x="23417" y="26757"/>
                      <a:pt x="22353" y="27324"/>
                    </a:cubicBezTo>
                    <a:cubicBezTo>
                      <a:pt x="21289" y="27891"/>
                      <a:pt x="20036" y="28174"/>
                      <a:pt x="18594" y="28174"/>
                    </a:cubicBezTo>
                    <a:cubicBezTo>
                      <a:pt x="17151" y="28174"/>
                      <a:pt x="15907" y="27899"/>
                      <a:pt x="14860" y="27350"/>
                    </a:cubicBezTo>
                    <a:cubicBezTo>
                      <a:pt x="13813" y="26801"/>
                      <a:pt x="12946" y="26080"/>
                      <a:pt x="12258" y="25187"/>
                    </a:cubicBezTo>
                    <a:cubicBezTo>
                      <a:pt x="11571" y="24296"/>
                      <a:pt x="11056" y="23274"/>
                      <a:pt x="10713" y="22123"/>
                    </a:cubicBezTo>
                    <a:cubicBezTo>
                      <a:pt x="10370" y="20972"/>
                      <a:pt x="10199" y="19779"/>
                      <a:pt x="10199" y="18543"/>
                    </a:cubicBezTo>
                    <a:cubicBezTo>
                      <a:pt x="10197" y="17349"/>
                      <a:pt x="10362" y="16161"/>
                      <a:pt x="10687" y="15014"/>
                    </a:cubicBezTo>
                    <a:cubicBezTo>
                      <a:pt x="11013" y="13863"/>
                      <a:pt x="11519" y="12834"/>
                      <a:pt x="12207" y="11924"/>
                    </a:cubicBezTo>
                    <a:cubicBezTo>
                      <a:pt x="12894" y="11014"/>
                      <a:pt x="13761" y="10284"/>
                      <a:pt x="14808" y="9735"/>
                    </a:cubicBezTo>
                    <a:cubicBezTo>
                      <a:pt x="15855" y="9186"/>
                      <a:pt x="17099" y="8910"/>
                      <a:pt x="18542" y="8910"/>
                    </a:cubicBezTo>
                    <a:close/>
                    <a:moveTo>
                      <a:pt x="18697" y="1"/>
                    </a:moveTo>
                    <a:cubicBezTo>
                      <a:pt x="15984" y="1"/>
                      <a:pt x="13487" y="508"/>
                      <a:pt x="11203" y="1521"/>
                    </a:cubicBezTo>
                    <a:cubicBezTo>
                      <a:pt x="8920" y="2535"/>
                      <a:pt x="6946" y="3891"/>
                      <a:pt x="5279" y="5590"/>
                    </a:cubicBezTo>
                    <a:cubicBezTo>
                      <a:pt x="3615" y="7289"/>
                      <a:pt x="2319" y="9256"/>
                      <a:pt x="1391" y="11487"/>
                    </a:cubicBezTo>
                    <a:cubicBezTo>
                      <a:pt x="464" y="13720"/>
                      <a:pt x="0" y="16037"/>
                      <a:pt x="0" y="18440"/>
                    </a:cubicBezTo>
                    <a:cubicBezTo>
                      <a:pt x="1" y="20809"/>
                      <a:pt x="447" y="23110"/>
                      <a:pt x="1339" y="25343"/>
                    </a:cubicBezTo>
                    <a:cubicBezTo>
                      <a:pt x="2232" y="27574"/>
                      <a:pt x="3485" y="29558"/>
                      <a:pt x="5099" y="31291"/>
                    </a:cubicBezTo>
                    <a:cubicBezTo>
                      <a:pt x="6713" y="33025"/>
                      <a:pt x="8654" y="34424"/>
                      <a:pt x="10920" y="35489"/>
                    </a:cubicBezTo>
                    <a:cubicBezTo>
                      <a:pt x="13187" y="36553"/>
                      <a:pt x="15710" y="37086"/>
                      <a:pt x="18492" y="37086"/>
                    </a:cubicBezTo>
                    <a:cubicBezTo>
                      <a:pt x="21204" y="37085"/>
                      <a:pt x="23702" y="36570"/>
                      <a:pt x="25986" y="35541"/>
                    </a:cubicBezTo>
                    <a:cubicBezTo>
                      <a:pt x="28270" y="34510"/>
                      <a:pt x="30235" y="33145"/>
                      <a:pt x="31882" y="31446"/>
                    </a:cubicBezTo>
                    <a:cubicBezTo>
                      <a:pt x="33532" y="29745"/>
                      <a:pt x="34819" y="27788"/>
                      <a:pt x="35746" y="25574"/>
                    </a:cubicBezTo>
                    <a:cubicBezTo>
                      <a:pt x="36672" y="23359"/>
                      <a:pt x="37136" y="21050"/>
                      <a:pt x="37136" y="18646"/>
                    </a:cubicBezTo>
                    <a:cubicBezTo>
                      <a:pt x="37135" y="16312"/>
                      <a:pt x="36698" y="14029"/>
                      <a:pt x="35823" y="11796"/>
                    </a:cubicBezTo>
                    <a:cubicBezTo>
                      <a:pt x="34948" y="9564"/>
                      <a:pt x="33702" y="7572"/>
                      <a:pt x="32089" y="5821"/>
                    </a:cubicBezTo>
                    <a:cubicBezTo>
                      <a:pt x="30476" y="4070"/>
                      <a:pt x="28536" y="2662"/>
                      <a:pt x="26269" y="1597"/>
                    </a:cubicBezTo>
                    <a:cubicBezTo>
                      <a:pt x="24003" y="533"/>
                      <a:pt x="21478" y="1"/>
                      <a:pt x="18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1"/>
              <p:cNvSpPr/>
              <p:nvPr/>
            </p:nvSpPr>
            <p:spPr>
              <a:xfrm>
                <a:off x="2561011" y="3482125"/>
                <a:ext cx="876900" cy="927125"/>
              </a:xfrm>
              <a:custGeom>
                <a:rect b="b" l="l" r="r" t="t"/>
                <a:pathLst>
                  <a:path extrusionOk="0" h="37085" w="35076">
                    <a:moveTo>
                      <a:pt x="18749" y="0"/>
                    </a:moveTo>
                    <a:cubicBezTo>
                      <a:pt x="16104" y="0"/>
                      <a:pt x="13641" y="472"/>
                      <a:pt x="11357" y="1416"/>
                    </a:cubicBezTo>
                    <a:cubicBezTo>
                      <a:pt x="9074" y="2362"/>
                      <a:pt x="7090" y="3649"/>
                      <a:pt x="5409" y="5279"/>
                    </a:cubicBezTo>
                    <a:cubicBezTo>
                      <a:pt x="3726" y="6911"/>
                      <a:pt x="2404" y="8834"/>
                      <a:pt x="1442" y="11048"/>
                    </a:cubicBezTo>
                    <a:cubicBezTo>
                      <a:pt x="481" y="13263"/>
                      <a:pt x="0" y="15658"/>
                      <a:pt x="0" y="18234"/>
                    </a:cubicBezTo>
                    <a:cubicBezTo>
                      <a:pt x="0" y="21220"/>
                      <a:pt x="480" y="23882"/>
                      <a:pt x="1442" y="26217"/>
                    </a:cubicBezTo>
                    <a:cubicBezTo>
                      <a:pt x="2404" y="28553"/>
                      <a:pt x="3691" y="30527"/>
                      <a:pt x="5306" y="32140"/>
                    </a:cubicBezTo>
                    <a:cubicBezTo>
                      <a:pt x="6918" y="33755"/>
                      <a:pt x="8807" y="34982"/>
                      <a:pt x="10971" y="35823"/>
                    </a:cubicBezTo>
                    <a:cubicBezTo>
                      <a:pt x="13136" y="36664"/>
                      <a:pt x="15401" y="37084"/>
                      <a:pt x="17769" y="37084"/>
                    </a:cubicBezTo>
                    <a:cubicBezTo>
                      <a:pt x="17771" y="37084"/>
                      <a:pt x="17773" y="37084"/>
                      <a:pt x="17775" y="37084"/>
                    </a:cubicBezTo>
                    <a:cubicBezTo>
                      <a:pt x="21171" y="37084"/>
                      <a:pt x="24174" y="35985"/>
                      <a:pt x="26784" y="33789"/>
                    </a:cubicBezTo>
                    <a:lnTo>
                      <a:pt x="26784" y="33789"/>
                    </a:lnTo>
                    <a:lnTo>
                      <a:pt x="26783" y="36827"/>
                    </a:lnTo>
                    <a:lnTo>
                      <a:pt x="35076" y="36827"/>
                    </a:lnTo>
                    <a:lnTo>
                      <a:pt x="35076" y="17357"/>
                    </a:lnTo>
                    <a:lnTo>
                      <a:pt x="20036" y="17357"/>
                    </a:lnTo>
                    <a:lnTo>
                      <a:pt x="20036" y="24569"/>
                    </a:lnTo>
                    <a:lnTo>
                      <a:pt x="26372" y="24569"/>
                    </a:lnTo>
                    <a:cubicBezTo>
                      <a:pt x="24140" y="26972"/>
                      <a:pt x="21564" y="28173"/>
                      <a:pt x="18646" y="28173"/>
                    </a:cubicBezTo>
                    <a:cubicBezTo>
                      <a:pt x="17376" y="28173"/>
                      <a:pt x="16225" y="27941"/>
                      <a:pt x="15195" y="27478"/>
                    </a:cubicBezTo>
                    <a:cubicBezTo>
                      <a:pt x="14165" y="27015"/>
                      <a:pt x="13281" y="26363"/>
                      <a:pt x="12543" y="25522"/>
                    </a:cubicBezTo>
                    <a:cubicBezTo>
                      <a:pt x="11805" y="24680"/>
                      <a:pt x="11229" y="23676"/>
                      <a:pt x="10817" y="22508"/>
                    </a:cubicBezTo>
                    <a:cubicBezTo>
                      <a:pt x="10405" y="21341"/>
                      <a:pt x="10199" y="20036"/>
                      <a:pt x="10199" y="18594"/>
                    </a:cubicBezTo>
                    <a:cubicBezTo>
                      <a:pt x="10199" y="17185"/>
                      <a:pt x="10405" y="15889"/>
                      <a:pt x="10817" y="14705"/>
                    </a:cubicBezTo>
                    <a:cubicBezTo>
                      <a:pt x="11229" y="13520"/>
                      <a:pt x="11797" y="12497"/>
                      <a:pt x="12517" y="11640"/>
                    </a:cubicBezTo>
                    <a:cubicBezTo>
                      <a:pt x="13237" y="10782"/>
                      <a:pt x="14095" y="10113"/>
                      <a:pt x="15092" y="9632"/>
                    </a:cubicBezTo>
                    <a:cubicBezTo>
                      <a:pt x="16087" y="9151"/>
                      <a:pt x="17185" y="8911"/>
                      <a:pt x="18388" y="8911"/>
                    </a:cubicBezTo>
                    <a:cubicBezTo>
                      <a:pt x="20002" y="8911"/>
                      <a:pt x="21530" y="9349"/>
                      <a:pt x="22973" y="10224"/>
                    </a:cubicBezTo>
                    <a:cubicBezTo>
                      <a:pt x="24415" y="11099"/>
                      <a:pt x="25496" y="12259"/>
                      <a:pt x="26217" y="13701"/>
                    </a:cubicBezTo>
                    <a:lnTo>
                      <a:pt x="33687" y="7984"/>
                    </a:lnTo>
                    <a:cubicBezTo>
                      <a:pt x="33033" y="6748"/>
                      <a:pt x="32192" y="5640"/>
                      <a:pt x="31162" y="4662"/>
                    </a:cubicBezTo>
                    <a:cubicBezTo>
                      <a:pt x="30132" y="3683"/>
                      <a:pt x="28974" y="2842"/>
                      <a:pt x="27687" y="2138"/>
                    </a:cubicBezTo>
                    <a:cubicBezTo>
                      <a:pt x="26398" y="1433"/>
                      <a:pt x="24998" y="901"/>
                      <a:pt x="23487" y="540"/>
                    </a:cubicBezTo>
                    <a:cubicBezTo>
                      <a:pt x="21975" y="180"/>
                      <a:pt x="20396" y="0"/>
                      <a:pt x="18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1"/>
              <p:cNvSpPr/>
              <p:nvPr/>
            </p:nvSpPr>
            <p:spPr>
              <a:xfrm>
                <a:off x="3858961" y="3483425"/>
                <a:ext cx="928425" cy="927125"/>
              </a:xfrm>
              <a:custGeom>
                <a:rect b="b" l="l" r="r" t="t"/>
                <a:pathLst>
                  <a:path extrusionOk="0" h="37085" w="37137">
                    <a:moveTo>
                      <a:pt x="18542" y="8909"/>
                    </a:moveTo>
                    <a:cubicBezTo>
                      <a:pt x="19949" y="8909"/>
                      <a:pt x="21178" y="9175"/>
                      <a:pt x="22225" y="9708"/>
                    </a:cubicBezTo>
                    <a:cubicBezTo>
                      <a:pt x="23272" y="10240"/>
                      <a:pt x="24148" y="10943"/>
                      <a:pt x="24851" y="11819"/>
                    </a:cubicBezTo>
                    <a:cubicBezTo>
                      <a:pt x="25557" y="12694"/>
                      <a:pt x="26081" y="13708"/>
                      <a:pt x="26424" y="14858"/>
                    </a:cubicBezTo>
                    <a:cubicBezTo>
                      <a:pt x="26767" y="16009"/>
                      <a:pt x="26938" y="17202"/>
                      <a:pt x="26938" y="18439"/>
                    </a:cubicBezTo>
                    <a:cubicBezTo>
                      <a:pt x="26938" y="19640"/>
                      <a:pt x="26774" y="20835"/>
                      <a:pt x="26449" y="21992"/>
                    </a:cubicBezTo>
                    <a:cubicBezTo>
                      <a:pt x="26123" y="23161"/>
                      <a:pt x="25625" y="24199"/>
                      <a:pt x="24956" y="25109"/>
                    </a:cubicBezTo>
                    <a:cubicBezTo>
                      <a:pt x="24285" y="26018"/>
                      <a:pt x="23418" y="26756"/>
                      <a:pt x="22354" y="27323"/>
                    </a:cubicBezTo>
                    <a:cubicBezTo>
                      <a:pt x="21290" y="27889"/>
                      <a:pt x="20037" y="28174"/>
                      <a:pt x="18594" y="28174"/>
                    </a:cubicBezTo>
                    <a:cubicBezTo>
                      <a:pt x="17152" y="28172"/>
                      <a:pt x="15908" y="27897"/>
                      <a:pt x="14861" y="27349"/>
                    </a:cubicBezTo>
                    <a:cubicBezTo>
                      <a:pt x="13814" y="26800"/>
                      <a:pt x="12946" y="26079"/>
                      <a:pt x="12259" y="25186"/>
                    </a:cubicBezTo>
                    <a:cubicBezTo>
                      <a:pt x="11571" y="24294"/>
                      <a:pt x="11056" y="23273"/>
                      <a:pt x="10714" y="22123"/>
                    </a:cubicBezTo>
                    <a:cubicBezTo>
                      <a:pt x="10371" y="20971"/>
                      <a:pt x="10199" y="19778"/>
                      <a:pt x="10199" y="18542"/>
                    </a:cubicBezTo>
                    <a:lnTo>
                      <a:pt x="10200" y="18542"/>
                    </a:lnTo>
                    <a:cubicBezTo>
                      <a:pt x="10198" y="17348"/>
                      <a:pt x="10362" y="16161"/>
                      <a:pt x="10688" y="15013"/>
                    </a:cubicBezTo>
                    <a:cubicBezTo>
                      <a:pt x="11014" y="13863"/>
                      <a:pt x="11520" y="12833"/>
                      <a:pt x="12208" y="11922"/>
                    </a:cubicBezTo>
                    <a:cubicBezTo>
                      <a:pt x="12894" y="11012"/>
                      <a:pt x="13761" y="10283"/>
                      <a:pt x="14809" y="9734"/>
                    </a:cubicBezTo>
                    <a:cubicBezTo>
                      <a:pt x="15856" y="9184"/>
                      <a:pt x="17100" y="8909"/>
                      <a:pt x="18542" y="8909"/>
                    </a:cubicBezTo>
                    <a:close/>
                    <a:moveTo>
                      <a:pt x="18688" y="0"/>
                    </a:moveTo>
                    <a:cubicBezTo>
                      <a:pt x="15979" y="0"/>
                      <a:pt x="13485" y="506"/>
                      <a:pt x="11204" y="1520"/>
                    </a:cubicBezTo>
                    <a:cubicBezTo>
                      <a:pt x="8921" y="2533"/>
                      <a:pt x="6946" y="3889"/>
                      <a:pt x="5280" y="5588"/>
                    </a:cubicBezTo>
                    <a:cubicBezTo>
                      <a:pt x="3616" y="7288"/>
                      <a:pt x="2319" y="9254"/>
                      <a:pt x="1392" y="11485"/>
                    </a:cubicBezTo>
                    <a:cubicBezTo>
                      <a:pt x="464" y="13718"/>
                      <a:pt x="1" y="16035"/>
                      <a:pt x="1" y="18439"/>
                    </a:cubicBezTo>
                    <a:cubicBezTo>
                      <a:pt x="1" y="20807"/>
                      <a:pt x="447" y="23107"/>
                      <a:pt x="1340" y="25341"/>
                    </a:cubicBezTo>
                    <a:cubicBezTo>
                      <a:pt x="2232" y="27574"/>
                      <a:pt x="3486" y="29557"/>
                      <a:pt x="5100" y="31290"/>
                    </a:cubicBezTo>
                    <a:cubicBezTo>
                      <a:pt x="6714" y="33025"/>
                      <a:pt x="8655" y="34424"/>
                      <a:pt x="10921" y="35488"/>
                    </a:cubicBezTo>
                    <a:cubicBezTo>
                      <a:pt x="13186" y="36552"/>
                      <a:pt x="15710" y="37084"/>
                      <a:pt x="18491" y="37084"/>
                    </a:cubicBezTo>
                    <a:cubicBezTo>
                      <a:pt x="21204" y="37084"/>
                      <a:pt x="23702" y="36569"/>
                      <a:pt x="25987" y="35539"/>
                    </a:cubicBezTo>
                    <a:cubicBezTo>
                      <a:pt x="28270" y="34509"/>
                      <a:pt x="30236" y="33145"/>
                      <a:pt x="31883" y="31444"/>
                    </a:cubicBezTo>
                    <a:cubicBezTo>
                      <a:pt x="33532" y="29745"/>
                      <a:pt x="34819" y="27787"/>
                      <a:pt x="35747" y="25572"/>
                    </a:cubicBezTo>
                    <a:cubicBezTo>
                      <a:pt x="36673" y="23358"/>
                      <a:pt x="37137" y="21048"/>
                      <a:pt x="37137" y="18645"/>
                    </a:cubicBezTo>
                    <a:cubicBezTo>
                      <a:pt x="37136" y="16310"/>
                      <a:pt x="36699" y="14027"/>
                      <a:pt x="35824" y="11796"/>
                    </a:cubicBezTo>
                    <a:cubicBezTo>
                      <a:pt x="34949" y="9563"/>
                      <a:pt x="33703" y="7571"/>
                      <a:pt x="32090" y="5820"/>
                    </a:cubicBezTo>
                    <a:cubicBezTo>
                      <a:pt x="30476" y="4069"/>
                      <a:pt x="28536" y="2661"/>
                      <a:pt x="26269" y="1597"/>
                    </a:cubicBezTo>
                    <a:cubicBezTo>
                      <a:pt x="24002" y="532"/>
                      <a:pt x="21478" y="0"/>
                      <a:pt x="18697" y="0"/>
                    </a:cubicBezTo>
                    <a:cubicBezTo>
                      <a:pt x="18694" y="0"/>
                      <a:pt x="18691" y="0"/>
                      <a:pt x="18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1"/>
              <p:cNvSpPr/>
              <p:nvPr/>
            </p:nvSpPr>
            <p:spPr>
              <a:xfrm>
                <a:off x="2688125" y="1159000"/>
                <a:ext cx="229325" cy="239450"/>
              </a:xfrm>
              <a:custGeom>
                <a:rect b="b" l="l" r="r" t="t"/>
                <a:pathLst>
                  <a:path extrusionOk="0" h="9578" w="9173">
                    <a:moveTo>
                      <a:pt x="0" y="1"/>
                    </a:moveTo>
                    <a:lnTo>
                      <a:pt x="3249" y="6381"/>
                    </a:lnTo>
                    <a:lnTo>
                      <a:pt x="3249" y="9577"/>
                    </a:lnTo>
                    <a:lnTo>
                      <a:pt x="5867" y="9577"/>
                    </a:lnTo>
                    <a:lnTo>
                      <a:pt x="5867" y="6407"/>
                    </a:lnTo>
                    <a:lnTo>
                      <a:pt x="9172" y="1"/>
                    </a:lnTo>
                    <a:lnTo>
                      <a:pt x="6312" y="1"/>
                    </a:lnTo>
                    <a:lnTo>
                      <a:pt x="4558" y="4141"/>
                    </a:lnTo>
                    <a:lnTo>
                      <a:pt x="28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1"/>
              <p:cNvSpPr/>
              <p:nvPr/>
            </p:nvSpPr>
            <p:spPr>
              <a:xfrm>
                <a:off x="3200025" y="1157650"/>
                <a:ext cx="243200" cy="242825"/>
              </a:xfrm>
              <a:custGeom>
                <a:rect b="b" l="l" r="r" t="t"/>
                <a:pathLst>
                  <a:path extrusionOk="0" h="9713" w="9728">
                    <a:moveTo>
                      <a:pt x="4857" y="2334"/>
                    </a:moveTo>
                    <a:cubicBezTo>
                      <a:pt x="5226" y="2335"/>
                      <a:pt x="5547" y="2404"/>
                      <a:pt x="5823" y="2543"/>
                    </a:cubicBezTo>
                    <a:cubicBezTo>
                      <a:pt x="6089" y="2677"/>
                      <a:pt x="6323" y="2865"/>
                      <a:pt x="6510" y="3096"/>
                    </a:cubicBezTo>
                    <a:cubicBezTo>
                      <a:pt x="6698" y="3332"/>
                      <a:pt x="6837" y="3602"/>
                      <a:pt x="6922" y="3892"/>
                    </a:cubicBezTo>
                    <a:cubicBezTo>
                      <a:pt x="7011" y="4196"/>
                      <a:pt x="7057" y="4512"/>
                      <a:pt x="7057" y="4830"/>
                    </a:cubicBezTo>
                    <a:cubicBezTo>
                      <a:pt x="7057" y="5145"/>
                      <a:pt x="7012" y="5457"/>
                      <a:pt x="6927" y="5761"/>
                    </a:cubicBezTo>
                    <a:cubicBezTo>
                      <a:pt x="6843" y="6068"/>
                      <a:pt x="6712" y="6338"/>
                      <a:pt x="6537" y="6577"/>
                    </a:cubicBezTo>
                    <a:cubicBezTo>
                      <a:pt x="6361" y="6815"/>
                      <a:pt x="6135" y="7008"/>
                      <a:pt x="5855" y="7157"/>
                    </a:cubicBezTo>
                    <a:cubicBezTo>
                      <a:pt x="5576" y="7305"/>
                      <a:pt x="5250" y="7380"/>
                      <a:pt x="4872" y="7380"/>
                    </a:cubicBezTo>
                    <a:cubicBezTo>
                      <a:pt x="4492" y="7380"/>
                      <a:pt x="4167" y="7307"/>
                      <a:pt x="3892" y="7163"/>
                    </a:cubicBezTo>
                    <a:cubicBezTo>
                      <a:pt x="3617" y="7020"/>
                      <a:pt x="3391" y="6831"/>
                      <a:pt x="3212" y="6596"/>
                    </a:cubicBezTo>
                    <a:cubicBezTo>
                      <a:pt x="3027" y="6356"/>
                      <a:pt x="2890" y="6084"/>
                      <a:pt x="2807" y="5794"/>
                    </a:cubicBezTo>
                    <a:cubicBezTo>
                      <a:pt x="2716" y="5490"/>
                      <a:pt x="2671" y="5174"/>
                      <a:pt x="2672" y="4856"/>
                    </a:cubicBezTo>
                    <a:cubicBezTo>
                      <a:pt x="2672" y="4544"/>
                      <a:pt x="2715" y="4234"/>
                      <a:pt x="2800" y="3932"/>
                    </a:cubicBezTo>
                    <a:cubicBezTo>
                      <a:pt x="2881" y="3640"/>
                      <a:pt x="3016" y="3366"/>
                      <a:pt x="3197" y="3123"/>
                    </a:cubicBezTo>
                    <a:cubicBezTo>
                      <a:pt x="3380" y="2884"/>
                      <a:pt x="3612" y="2687"/>
                      <a:pt x="3879" y="2550"/>
                    </a:cubicBezTo>
                    <a:cubicBezTo>
                      <a:pt x="4154" y="2406"/>
                      <a:pt x="4479" y="2334"/>
                      <a:pt x="4857" y="2334"/>
                    </a:cubicBezTo>
                    <a:close/>
                    <a:moveTo>
                      <a:pt x="4897" y="1"/>
                    </a:moveTo>
                    <a:cubicBezTo>
                      <a:pt x="4186" y="1"/>
                      <a:pt x="3531" y="133"/>
                      <a:pt x="2935" y="398"/>
                    </a:cubicBezTo>
                    <a:cubicBezTo>
                      <a:pt x="2337" y="664"/>
                      <a:pt x="1819" y="1020"/>
                      <a:pt x="1384" y="1464"/>
                    </a:cubicBezTo>
                    <a:cubicBezTo>
                      <a:pt x="948" y="1909"/>
                      <a:pt x="601" y="2433"/>
                      <a:pt x="365" y="3009"/>
                    </a:cubicBezTo>
                    <a:cubicBezTo>
                      <a:pt x="124" y="3586"/>
                      <a:pt x="0" y="4205"/>
                      <a:pt x="1" y="4830"/>
                    </a:cubicBezTo>
                    <a:cubicBezTo>
                      <a:pt x="0" y="5449"/>
                      <a:pt x="119" y="6063"/>
                      <a:pt x="352" y="6637"/>
                    </a:cubicBezTo>
                    <a:cubicBezTo>
                      <a:pt x="580" y="7213"/>
                      <a:pt x="914" y="7742"/>
                      <a:pt x="1336" y="8196"/>
                    </a:cubicBezTo>
                    <a:cubicBezTo>
                      <a:pt x="1758" y="8650"/>
                      <a:pt x="2267" y="9017"/>
                      <a:pt x="2860" y="9295"/>
                    </a:cubicBezTo>
                    <a:cubicBezTo>
                      <a:pt x="3454" y="9574"/>
                      <a:pt x="4115" y="9713"/>
                      <a:pt x="4844" y="9713"/>
                    </a:cubicBezTo>
                    <a:cubicBezTo>
                      <a:pt x="5553" y="9713"/>
                      <a:pt x="6207" y="9577"/>
                      <a:pt x="6805" y="9308"/>
                    </a:cubicBezTo>
                    <a:cubicBezTo>
                      <a:pt x="7404" y="9038"/>
                      <a:pt x="7919" y="8682"/>
                      <a:pt x="8351" y="8235"/>
                    </a:cubicBezTo>
                    <a:cubicBezTo>
                      <a:pt x="8782" y="7792"/>
                      <a:pt x="9125" y="7270"/>
                      <a:pt x="9361" y="6698"/>
                    </a:cubicBezTo>
                    <a:cubicBezTo>
                      <a:pt x="9603" y="6124"/>
                      <a:pt x="9727" y="5507"/>
                      <a:pt x="9726" y="4883"/>
                    </a:cubicBezTo>
                    <a:cubicBezTo>
                      <a:pt x="9725" y="4270"/>
                      <a:pt x="9608" y="3661"/>
                      <a:pt x="9382" y="3089"/>
                    </a:cubicBezTo>
                    <a:cubicBezTo>
                      <a:pt x="9157" y="2512"/>
                      <a:pt x="8826" y="1981"/>
                      <a:pt x="8405" y="1524"/>
                    </a:cubicBezTo>
                    <a:cubicBezTo>
                      <a:pt x="7981" y="1066"/>
                      <a:pt x="7473" y="697"/>
                      <a:pt x="6880" y="418"/>
                    </a:cubicBezTo>
                    <a:cubicBezTo>
                      <a:pt x="6288" y="140"/>
                      <a:pt x="5627" y="1"/>
                      <a:pt x="4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1"/>
              <p:cNvSpPr/>
              <p:nvPr/>
            </p:nvSpPr>
            <p:spPr>
              <a:xfrm>
                <a:off x="3761200" y="1159000"/>
                <a:ext cx="216200" cy="241500"/>
              </a:xfrm>
              <a:custGeom>
                <a:rect b="b" l="l" r="r" t="t"/>
                <a:pathLst>
                  <a:path extrusionOk="0" h="9660" w="8648">
                    <a:moveTo>
                      <a:pt x="0" y="1"/>
                    </a:moveTo>
                    <a:lnTo>
                      <a:pt x="0" y="4926"/>
                    </a:lnTo>
                    <a:cubicBezTo>
                      <a:pt x="0" y="5564"/>
                      <a:pt x="82" y="6169"/>
                      <a:pt x="244" y="6739"/>
                    </a:cubicBezTo>
                    <a:cubicBezTo>
                      <a:pt x="406" y="7310"/>
                      <a:pt x="663" y="7811"/>
                      <a:pt x="1012" y="8243"/>
                    </a:cubicBezTo>
                    <a:cubicBezTo>
                      <a:pt x="1363" y="8675"/>
                      <a:pt x="1810" y="9019"/>
                      <a:pt x="2355" y="9275"/>
                    </a:cubicBezTo>
                    <a:cubicBezTo>
                      <a:pt x="2900" y="9532"/>
                      <a:pt x="3554" y="9660"/>
                      <a:pt x="4318" y="9660"/>
                    </a:cubicBezTo>
                    <a:cubicBezTo>
                      <a:pt x="5055" y="9660"/>
                      <a:pt x="5696" y="9539"/>
                      <a:pt x="6239" y="9295"/>
                    </a:cubicBezTo>
                    <a:cubicBezTo>
                      <a:pt x="6784" y="9052"/>
                      <a:pt x="7235" y="8720"/>
                      <a:pt x="7595" y="8297"/>
                    </a:cubicBezTo>
                    <a:cubicBezTo>
                      <a:pt x="7955" y="7875"/>
                      <a:pt x="8220" y="7373"/>
                      <a:pt x="8391" y="6794"/>
                    </a:cubicBezTo>
                    <a:cubicBezTo>
                      <a:pt x="8562" y="6213"/>
                      <a:pt x="8647" y="5590"/>
                      <a:pt x="8647" y="4926"/>
                    </a:cubicBezTo>
                    <a:lnTo>
                      <a:pt x="8647" y="1"/>
                    </a:lnTo>
                    <a:lnTo>
                      <a:pt x="6017" y="1"/>
                    </a:lnTo>
                    <a:lnTo>
                      <a:pt x="6017" y="4924"/>
                    </a:lnTo>
                    <a:cubicBezTo>
                      <a:pt x="6018" y="5228"/>
                      <a:pt x="5987" y="5531"/>
                      <a:pt x="5923" y="5828"/>
                    </a:cubicBezTo>
                    <a:cubicBezTo>
                      <a:pt x="5860" y="6115"/>
                      <a:pt x="5760" y="6370"/>
                      <a:pt x="5626" y="6590"/>
                    </a:cubicBezTo>
                    <a:cubicBezTo>
                      <a:pt x="5494" y="6807"/>
                      <a:pt x="5314" y="6989"/>
                      <a:pt x="5099" y="7123"/>
                    </a:cubicBezTo>
                    <a:cubicBezTo>
                      <a:pt x="4883" y="7258"/>
                      <a:pt x="4623" y="7326"/>
                      <a:pt x="4317" y="7326"/>
                    </a:cubicBezTo>
                    <a:cubicBezTo>
                      <a:pt x="4010" y="7326"/>
                      <a:pt x="3752" y="7260"/>
                      <a:pt x="3543" y="7130"/>
                    </a:cubicBezTo>
                    <a:cubicBezTo>
                      <a:pt x="3330" y="6998"/>
                      <a:pt x="3152" y="6818"/>
                      <a:pt x="3023" y="6604"/>
                    </a:cubicBezTo>
                    <a:cubicBezTo>
                      <a:pt x="2888" y="6384"/>
                      <a:pt x="2787" y="6128"/>
                      <a:pt x="2726" y="5836"/>
                    </a:cubicBezTo>
                    <a:cubicBezTo>
                      <a:pt x="2662" y="5536"/>
                      <a:pt x="2630" y="5231"/>
                      <a:pt x="2630" y="4926"/>
                    </a:cubicBezTo>
                    <a:lnTo>
                      <a:pt x="2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1"/>
              <p:cNvSpPr/>
              <p:nvPr/>
            </p:nvSpPr>
            <p:spPr>
              <a:xfrm>
                <a:off x="4308525" y="1159000"/>
                <a:ext cx="206775" cy="239475"/>
              </a:xfrm>
              <a:custGeom>
                <a:rect b="b" l="l" r="r" t="t"/>
                <a:pathLst>
                  <a:path extrusionOk="0" h="9579" w="8271">
                    <a:moveTo>
                      <a:pt x="4223" y="2295"/>
                    </a:moveTo>
                    <a:cubicBezTo>
                      <a:pt x="4384" y="2295"/>
                      <a:pt x="4546" y="2382"/>
                      <a:pt x="4708" y="2557"/>
                    </a:cubicBezTo>
                    <a:cubicBezTo>
                      <a:pt x="4871" y="2733"/>
                      <a:pt x="4953" y="2987"/>
                      <a:pt x="4953" y="3319"/>
                    </a:cubicBezTo>
                    <a:cubicBezTo>
                      <a:pt x="4951" y="3643"/>
                      <a:pt x="4881" y="3894"/>
                      <a:pt x="4742" y="4074"/>
                    </a:cubicBezTo>
                    <a:cubicBezTo>
                      <a:pt x="4603" y="4254"/>
                      <a:pt x="4452" y="4345"/>
                      <a:pt x="4290" y="4345"/>
                    </a:cubicBezTo>
                    <a:lnTo>
                      <a:pt x="2631" y="4345"/>
                    </a:lnTo>
                    <a:lnTo>
                      <a:pt x="2631" y="2295"/>
                    </a:lnTo>
                    <a:close/>
                    <a:moveTo>
                      <a:pt x="1" y="1"/>
                    </a:moveTo>
                    <a:lnTo>
                      <a:pt x="1" y="9578"/>
                    </a:lnTo>
                    <a:lnTo>
                      <a:pt x="2631" y="9578"/>
                    </a:lnTo>
                    <a:lnTo>
                      <a:pt x="2631" y="6637"/>
                    </a:lnTo>
                    <a:lnTo>
                      <a:pt x="3617" y="6637"/>
                    </a:lnTo>
                    <a:lnTo>
                      <a:pt x="5302" y="9578"/>
                    </a:lnTo>
                    <a:lnTo>
                      <a:pt x="8271" y="9578"/>
                    </a:lnTo>
                    <a:lnTo>
                      <a:pt x="6246" y="6058"/>
                    </a:lnTo>
                    <a:cubicBezTo>
                      <a:pt x="6679" y="5751"/>
                      <a:pt x="7016" y="5358"/>
                      <a:pt x="7259" y="4877"/>
                    </a:cubicBezTo>
                    <a:cubicBezTo>
                      <a:pt x="7501" y="4396"/>
                      <a:pt x="7622" y="3877"/>
                      <a:pt x="7622" y="3319"/>
                    </a:cubicBezTo>
                    <a:cubicBezTo>
                      <a:pt x="7622" y="2914"/>
                      <a:pt x="7542" y="2512"/>
                      <a:pt x="7380" y="2111"/>
                    </a:cubicBezTo>
                    <a:cubicBezTo>
                      <a:pt x="7222" y="1719"/>
                      <a:pt x="6996" y="1358"/>
                      <a:pt x="6712" y="1046"/>
                    </a:cubicBezTo>
                    <a:cubicBezTo>
                      <a:pt x="6429" y="736"/>
                      <a:pt x="6089" y="483"/>
                      <a:pt x="5693" y="291"/>
                    </a:cubicBezTo>
                    <a:cubicBezTo>
                      <a:pt x="5297" y="97"/>
                      <a:pt x="4865" y="1"/>
                      <a:pt x="4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1"/>
              <p:cNvSpPr/>
              <p:nvPr/>
            </p:nvSpPr>
            <p:spPr>
              <a:xfrm>
                <a:off x="5268025" y="2778925"/>
                <a:ext cx="61375" cy="1937650"/>
              </a:xfrm>
              <a:custGeom>
                <a:rect b="b" l="l" r="r" t="t"/>
                <a:pathLst>
                  <a:path extrusionOk="0" h="77506" w="2455">
                    <a:moveTo>
                      <a:pt x="1" y="0"/>
                    </a:moveTo>
                    <a:lnTo>
                      <a:pt x="1" y="77506"/>
                    </a:lnTo>
                    <a:lnTo>
                      <a:pt x="2454" y="77506"/>
                    </a:lnTo>
                    <a:lnTo>
                      <a:pt x="2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1"/>
              <p:cNvSpPr/>
              <p:nvPr/>
            </p:nvSpPr>
            <p:spPr>
              <a:xfrm>
                <a:off x="1982525" y="1430775"/>
                <a:ext cx="61350" cy="1573050"/>
              </a:xfrm>
              <a:custGeom>
                <a:rect b="b" l="l" r="r" t="t"/>
                <a:pathLst>
                  <a:path extrusionOk="0" h="62922" w="2454">
                    <a:moveTo>
                      <a:pt x="0" y="0"/>
                    </a:moveTo>
                    <a:lnTo>
                      <a:pt x="0" y="62922"/>
                    </a:lnTo>
                    <a:lnTo>
                      <a:pt x="2453" y="62922"/>
                    </a:lnTo>
                    <a:lnTo>
                      <a:pt x="2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1"/>
              <p:cNvSpPr/>
              <p:nvPr/>
            </p:nvSpPr>
            <p:spPr>
              <a:xfrm>
                <a:off x="1882200" y="3263125"/>
                <a:ext cx="236575" cy="236525"/>
              </a:xfrm>
              <a:custGeom>
                <a:rect b="b" l="l" r="r" t="t"/>
                <a:pathLst>
                  <a:path extrusionOk="0" h="9461" w="9463">
                    <a:moveTo>
                      <a:pt x="4732" y="2452"/>
                    </a:moveTo>
                    <a:cubicBezTo>
                      <a:pt x="5987" y="2452"/>
                      <a:pt x="7010" y="3475"/>
                      <a:pt x="7010" y="4730"/>
                    </a:cubicBezTo>
                    <a:cubicBezTo>
                      <a:pt x="7010" y="5987"/>
                      <a:pt x="5989" y="7009"/>
                      <a:pt x="4732" y="7009"/>
                    </a:cubicBezTo>
                    <a:cubicBezTo>
                      <a:pt x="3475" y="7009"/>
                      <a:pt x="2453" y="5988"/>
                      <a:pt x="2453" y="4730"/>
                    </a:cubicBezTo>
                    <a:cubicBezTo>
                      <a:pt x="2453" y="3473"/>
                      <a:pt x="3475" y="2452"/>
                      <a:pt x="4732" y="2452"/>
                    </a:cubicBezTo>
                    <a:close/>
                    <a:moveTo>
                      <a:pt x="4732" y="0"/>
                    </a:moveTo>
                    <a:cubicBezTo>
                      <a:pt x="2124" y="0"/>
                      <a:pt x="1" y="2122"/>
                      <a:pt x="1" y="4730"/>
                    </a:cubicBezTo>
                    <a:cubicBezTo>
                      <a:pt x="1" y="7338"/>
                      <a:pt x="2124" y="9461"/>
                      <a:pt x="4732" y="9461"/>
                    </a:cubicBezTo>
                    <a:cubicBezTo>
                      <a:pt x="7341" y="9461"/>
                      <a:pt x="9463" y="7338"/>
                      <a:pt x="9463" y="4730"/>
                    </a:cubicBezTo>
                    <a:cubicBezTo>
                      <a:pt x="9463" y="2123"/>
                      <a:pt x="7339"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1"/>
              <p:cNvSpPr/>
              <p:nvPr/>
            </p:nvSpPr>
            <p:spPr>
              <a:xfrm>
                <a:off x="5180450" y="2322125"/>
                <a:ext cx="236575" cy="236575"/>
              </a:xfrm>
              <a:custGeom>
                <a:rect b="b" l="l" r="r" t="t"/>
                <a:pathLst>
                  <a:path extrusionOk="0" h="9463" w="9463">
                    <a:moveTo>
                      <a:pt x="4731" y="2452"/>
                    </a:moveTo>
                    <a:cubicBezTo>
                      <a:pt x="5987" y="2452"/>
                      <a:pt x="7009" y="3475"/>
                      <a:pt x="7009" y="4731"/>
                    </a:cubicBezTo>
                    <a:cubicBezTo>
                      <a:pt x="7009" y="5988"/>
                      <a:pt x="5988" y="7010"/>
                      <a:pt x="4731" y="7010"/>
                    </a:cubicBezTo>
                    <a:cubicBezTo>
                      <a:pt x="3474" y="7010"/>
                      <a:pt x="2452" y="5988"/>
                      <a:pt x="2452" y="4731"/>
                    </a:cubicBezTo>
                    <a:cubicBezTo>
                      <a:pt x="2452" y="3475"/>
                      <a:pt x="3474" y="2454"/>
                      <a:pt x="4731" y="2454"/>
                    </a:cubicBezTo>
                    <a:lnTo>
                      <a:pt x="4731" y="2452"/>
                    </a:lnTo>
                    <a:close/>
                    <a:moveTo>
                      <a:pt x="4731" y="0"/>
                    </a:moveTo>
                    <a:cubicBezTo>
                      <a:pt x="2123" y="0"/>
                      <a:pt x="0" y="2123"/>
                      <a:pt x="0" y="4731"/>
                    </a:cubicBezTo>
                    <a:cubicBezTo>
                      <a:pt x="0" y="7340"/>
                      <a:pt x="2123" y="9462"/>
                      <a:pt x="4731" y="9462"/>
                    </a:cubicBezTo>
                    <a:cubicBezTo>
                      <a:pt x="7340" y="9462"/>
                      <a:pt x="9462" y="7339"/>
                      <a:pt x="9462" y="4731"/>
                    </a:cubicBezTo>
                    <a:cubicBezTo>
                      <a:pt x="9462" y="2123"/>
                      <a:pt x="7338" y="0"/>
                      <a:pt x="4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6" name="Google Shape;1076;p41"/>
            <p:cNvSpPr/>
            <p:nvPr/>
          </p:nvSpPr>
          <p:spPr>
            <a:xfrm>
              <a:off x="956925" y="1380150"/>
              <a:ext cx="7733427" cy="2964328"/>
            </a:xfrm>
            <a:custGeom>
              <a:rect b="b" l="l" r="r" t="t"/>
              <a:pathLst>
                <a:path extrusionOk="0" h="27968" w="36553">
                  <a:moveTo>
                    <a:pt x="0" y="0"/>
                  </a:moveTo>
                  <a:lnTo>
                    <a:pt x="0" y="27968"/>
                  </a:lnTo>
                  <a:lnTo>
                    <a:pt x="36553" y="27968"/>
                  </a:lnTo>
                  <a:lnTo>
                    <a:pt x="36553"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1"/>
            <p:cNvSpPr/>
            <p:nvPr/>
          </p:nvSpPr>
          <p:spPr>
            <a:xfrm>
              <a:off x="956926" y="1381175"/>
              <a:ext cx="7733427" cy="183524"/>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1"/>
            <p:cNvSpPr/>
            <p:nvPr/>
          </p:nvSpPr>
          <p:spPr>
            <a:xfrm>
              <a:off x="8416705" y="1402611"/>
              <a:ext cx="190424" cy="140615"/>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1"/>
            <p:cNvSpPr/>
            <p:nvPr/>
          </p:nvSpPr>
          <p:spPr>
            <a:xfrm>
              <a:off x="6625568" y="1423060"/>
              <a:ext cx="541005" cy="14061"/>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1"/>
            <p:cNvSpPr/>
            <p:nvPr/>
          </p:nvSpPr>
          <p:spPr>
            <a:xfrm>
              <a:off x="11403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1"/>
            <p:cNvSpPr/>
            <p:nvPr/>
          </p:nvSpPr>
          <p:spPr>
            <a:xfrm>
              <a:off x="12715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1"/>
            <p:cNvSpPr/>
            <p:nvPr/>
          </p:nvSpPr>
          <p:spPr>
            <a:xfrm>
              <a:off x="10090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3" name="Google Shape;1083;p41"/>
          <p:cNvSpPr txBox="1"/>
          <p:nvPr>
            <p:ph idx="4294967295" type="subTitle"/>
          </p:nvPr>
        </p:nvSpPr>
        <p:spPr>
          <a:xfrm>
            <a:off x="3872250" y="3554195"/>
            <a:ext cx="13995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Saturn has rings</a:t>
            </a:r>
            <a:endParaRPr sz="1400"/>
          </a:p>
        </p:txBody>
      </p:sp>
      <p:sp>
        <p:nvSpPr>
          <p:cNvPr id="1084" name="Google Shape;1084;p41"/>
          <p:cNvSpPr/>
          <p:nvPr/>
        </p:nvSpPr>
        <p:spPr>
          <a:xfrm>
            <a:off x="5790254" y="3397780"/>
            <a:ext cx="475500" cy="475500"/>
          </a:xfrm>
          <a:prstGeom prst="ellipse">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1"/>
          <p:cNvSpPr/>
          <p:nvPr/>
        </p:nvSpPr>
        <p:spPr>
          <a:xfrm>
            <a:off x="1455000" y="1792123"/>
            <a:ext cx="475200" cy="475200"/>
          </a:xfrm>
          <a:prstGeom prst="ellipse">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1"/>
          <p:cNvSpPr/>
          <p:nvPr/>
        </p:nvSpPr>
        <p:spPr>
          <a:xfrm>
            <a:off x="2989488" y="3386466"/>
            <a:ext cx="475500" cy="4755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1"/>
          <p:cNvSpPr/>
          <p:nvPr/>
        </p:nvSpPr>
        <p:spPr>
          <a:xfrm>
            <a:off x="4319825" y="1777574"/>
            <a:ext cx="475500" cy="475500"/>
          </a:xfrm>
          <a:prstGeom prst="ellipse">
            <a:avLst/>
          </a:pr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1"/>
          <p:cNvSpPr/>
          <p:nvPr/>
        </p:nvSpPr>
        <p:spPr>
          <a:xfrm>
            <a:off x="7199250" y="1777574"/>
            <a:ext cx="475500" cy="475500"/>
          </a:xfrm>
          <a:prstGeom prst="ellipse">
            <a:avLst/>
          </a:pr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9" name="Google Shape;1089;p41"/>
          <p:cNvGrpSpPr/>
          <p:nvPr/>
        </p:nvGrpSpPr>
        <p:grpSpPr>
          <a:xfrm>
            <a:off x="4423999" y="1879079"/>
            <a:ext cx="265282" cy="263419"/>
            <a:chOff x="-63250675" y="3744075"/>
            <a:chExt cx="320350" cy="318100"/>
          </a:xfrm>
        </p:grpSpPr>
        <p:sp>
          <p:nvSpPr>
            <p:cNvPr id="1090" name="Google Shape;1090;p4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 name="Google Shape;1093;p41"/>
          <p:cNvGrpSpPr/>
          <p:nvPr/>
        </p:nvGrpSpPr>
        <p:grpSpPr>
          <a:xfrm>
            <a:off x="7305907" y="1883899"/>
            <a:ext cx="262186" cy="262849"/>
            <a:chOff x="-61784125" y="3377700"/>
            <a:chExt cx="316650" cy="317450"/>
          </a:xfrm>
        </p:grpSpPr>
        <p:sp>
          <p:nvSpPr>
            <p:cNvPr id="1094" name="Google Shape;1094;p41"/>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1"/>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1"/>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1"/>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1"/>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1"/>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1"/>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41"/>
          <p:cNvGrpSpPr/>
          <p:nvPr/>
        </p:nvGrpSpPr>
        <p:grpSpPr>
          <a:xfrm>
            <a:off x="3083574" y="3471824"/>
            <a:ext cx="287328" cy="304784"/>
            <a:chOff x="-61783350" y="3743950"/>
            <a:chExt cx="316650" cy="317450"/>
          </a:xfrm>
        </p:grpSpPr>
        <p:sp>
          <p:nvSpPr>
            <p:cNvPr id="1102" name="Google Shape;1102;p4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41"/>
          <p:cNvGrpSpPr/>
          <p:nvPr/>
        </p:nvGrpSpPr>
        <p:grpSpPr>
          <a:xfrm>
            <a:off x="5852506" y="3467047"/>
            <a:ext cx="350995" cy="350049"/>
            <a:chOff x="1310075" y="3253275"/>
            <a:chExt cx="296950" cy="296150"/>
          </a:xfrm>
        </p:grpSpPr>
        <p:sp>
          <p:nvSpPr>
            <p:cNvPr id="1105" name="Google Shape;1105;p41"/>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1"/>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1"/>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8" name="Google Shape;1108;p41"/>
          <p:cNvSpPr txBox="1"/>
          <p:nvPr>
            <p:ph idx="4294967295" type="title"/>
          </p:nvPr>
        </p:nvSpPr>
        <p:spPr>
          <a:xfrm>
            <a:off x="992850" y="3242793"/>
            <a:ext cx="1399500" cy="4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DAY 1</a:t>
            </a:r>
            <a:endParaRPr sz="2000"/>
          </a:p>
        </p:txBody>
      </p:sp>
      <p:grpSp>
        <p:nvGrpSpPr>
          <p:cNvPr id="1109" name="Google Shape;1109;p41"/>
          <p:cNvGrpSpPr/>
          <p:nvPr/>
        </p:nvGrpSpPr>
        <p:grpSpPr>
          <a:xfrm>
            <a:off x="1568429" y="1906167"/>
            <a:ext cx="248343" cy="247114"/>
            <a:chOff x="-63679950" y="3360375"/>
            <a:chExt cx="318225" cy="316650"/>
          </a:xfrm>
        </p:grpSpPr>
        <p:sp>
          <p:nvSpPr>
            <p:cNvPr id="1110" name="Google Shape;1110;p4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4" name="Google Shape;1114;p41"/>
          <p:cNvSpPr txBox="1"/>
          <p:nvPr>
            <p:ph idx="4294967295" type="subTitle"/>
          </p:nvPr>
        </p:nvSpPr>
        <p:spPr>
          <a:xfrm>
            <a:off x="1107450" y="3554195"/>
            <a:ext cx="11703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Venus is terribly hot</a:t>
            </a:r>
            <a:endParaRPr sz="1400"/>
          </a:p>
        </p:txBody>
      </p:sp>
      <p:sp>
        <p:nvSpPr>
          <p:cNvPr id="1115" name="Google Shape;1115;p41"/>
          <p:cNvSpPr txBox="1"/>
          <p:nvPr>
            <p:ph idx="4294967295" type="title"/>
          </p:nvPr>
        </p:nvSpPr>
        <p:spPr>
          <a:xfrm>
            <a:off x="3872250" y="3237945"/>
            <a:ext cx="1399500" cy="4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DAY 3</a:t>
            </a:r>
            <a:endParaRPr sz="2000"/>
          </a:p>
        </p:txBody>
      </p:sp>
      <p:sp>
        <p:nvSpPr>
          <p:cNvPr id="1116" name="Google Shape;1116;p41"/>
          <p:cNvSpPr txBox="1"/>
          <p:nvPr>
            <p:ph idx="4294967295" type="title"/>
          </p:nvPr>
        </p:nvSpPr>
        <p:spPr>
          <a:xfrm>
            <a:off x="6751650" y="3242793"/>
            <a:ext cx="1399500" cy="4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DAY 1</a:t>
            </a:r>
            <a:endParaRPr sz="2000"/>
          </a:p>
        </p:txBody>
      </p:sp>
      <p:sp>
        <p:nvSpPr>
          <p:cNvPr id="1117" name="Google Shape;1117;p41"/>
          <p:cNvSpPr txBox="1"/>
          <p:nvPr>
            <p:ph idx="4294967295" type="subTitle"/>
          </p:nvPr>
        </p:nvSpPr>
        <p:spPr>
          <a:xfrm>
            <a:off x="6751650" y="3554195"/>
            <a:ext cx="11703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Pluto is a dwarf planet</a:t>
            </a:r>
            <a:endParaRPr sz="1400"/>
          </a:p>
        </p:txBody>
      </p:sp>
      <p:sp>
        <p:nvSpPr>
          <p:cNvPr id="1118" name="Google Shape;1118;p41"/>
          <p:cNvSpPr txBox="1"/>
          <p:nvPr>
            <p:ph idx="4294967295" type="title"/>
          </p:nvPr>
        </p:nvSpPr>
        <p:spPr>
          <a:xfrm>
            <a:off x="2516062" y="1596547"/>
            <a:ext cx="1399500" cy="4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DAY 2</a:t>
            </a:r>
            <a:endParaRPr sz="2000"/>
          </a:p>
        </p:txBody>
      </p:sp>
      <p:sp>
        <p:nvSpPr>
          <p:cNvPr id="1119" name="Google Shape;1119;p41"/>
          <p:cNvSpPr txBox="1"/>
          <p:nvPr>
            <p:ph idx="4294967295" type="subTitle"/>
          </p:nvPr>
        </p:nvSpPr>
        <p:spPr>
          <a:xfrm>
            <a:off x="2628402" y="1907950"/>
            <a:ext cx="11748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Mars is a cold place</a:t>
            </a:r>
            <a:endParaRPr sz="1400"/>
          </a:p>
        </p:txBody>
      </p:sp>
      <p:sp>
        <p:nvSpPr>
          <p:cNvPr id="1120" name="Google Shape;1120;p41"/>
          <p:cNvSpPr txBox="1"/>
          <p:nvPr>
            <p:ph idx="4294967295" type="title"/>
          </p:nvPr>
        </p:nvSpPr>
        <p:spPr>
          <a:xfrm>
            <a:off x="5311962" y="1596547"/>
            <a:ext cx="1399500" cy="4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DAY 4</a:t>
            </a:r>
            <a:endParaRPr sz="2000"/>
          </a:p>
        </p:txBody>
      </p:sp>
      <p:sp>
        <p:nvSpPr>
          <p:cNvPr id="1121" name="Google Shape;1121;p41"/>
          <p:cNvSpPr txBox="1"/>
          <p:nvPr>
            <p:ph idx="4294967295" type="subTitle"/>
          </p:nvPr>
        </p:nvSpPr>
        <p:spPr>
          <a:xfrm>
            <a:off x="5311962" y="1907949"/>
            <a:ext cx="11703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Mercury is small</a:t>
            </a:r>
            <a:endParaRPr sz="1400"/>
          </a:p>
        </p:txBody>
      </p:sp>
      <p:grpSp>
        <p:nvGrpSpPr>
          <p:cNvPr id="1122" name="Google Shape;1122;p41"/>
          <p:cNvGrpSpPr/>
          <p:nvPr/>
        </p:nvGrpSpPr>
        <p:grpSpPr>
          <a:xfrm>
            <a:off x="1009500" y="2489518"/>
            <a:ext cx="7125000" cy="746064"/>
            <a:chOff x="1009500" y="2455050"/>
            <a:chExt cx="7125000" cy="847800"/>
          </a:xfrm>
        </p:grpSpPr>
        <p:cxnSp>
          <p:nvCxnSpPr>
            <p:cNvPr id="1123" name="Google Shape;1123;p41"/>
            <p:cNvCxnSpPr/>
            <p:nvPr/>
          </p:nvCxnSpPr>
          <p:spPr>
            <a:xfrm>
              <a:off x="1009500" y="2887700"/>
              <a:ext cx="7125000" cy="0"/>
            </a:xfrm>
            <a:prstGeom prst="straightConnector1">
              <a:avLst/>
            </a:prstGeom>
            <a:noFill/>
            <a:ln cap="flat" cmpd="sng" w="19050">
              <a:solidFill>
                <a:schemeClr val="dk1"/>
              </a:solidFill>
              <a:prstDash val="solid"/>
              <a:round/>
              <a:headEnd len="med" w="med" type="none"/>
              <a:tailEnd len="med" w="med" type="none"/>
            </a:ln>
          </p:spPr>
        </p:cxnSp>
        <p:cxnSp>
          <p:nvCxnSpPr>
            <p:cNvPr id="1124" name="Google Shape;1124;p41"/>
            <p:cNvCxnSpPr/>
            <p:nvPr/>
          </p:nvCxnSpPr>
          <p:spPr>
            <a:xfrm>
              <a:off x="1692600" y="2455050"/>
              <a:ext cx="0" cy="847800"/>
            </a:xfrm>
            <a:prstGeom prst="straightConnector1">
              <a:avLst/>
            </a:prstGeom>
            <a:noFill/>
            <a:ln cap="flat" cmpd="sng" w="19050">
              <a:solidFill>
                <a:schemeClr val="dk1"/>
              </a:solidFill>
              <a:prstDash val="solid"/>
              <a:round/>
              <a:headEnd len="med" w="med" type="oval"/>
              <a:tailEnd len="med" w="med" type="oval"/>
            </a:ln>
          </p:spPr>
        </p:cxnSp>
        <p:cxnSp>
          <p:nvCxnSpPr>
            <p:cNvPr id="1125" name="Google Shape;1125;p41"/>
            <p:cNvCxnSpPr/>
            <p:nvPr/>
          </p:nvCxnSpPr>
          <p:spPr>
            <a:xfrm>
              <a:off x="3215800" y="2455050"/>
              <a:ext cx="0" cy="847800"/>
            </a:xfrm>
            <a:prstGeom prst="straightConnector1">
              <a:avLst/>
            </a:prstGeom>
            <a:noFill/>
            <a:ln cap="flat" cmpd="sng" w="19050">
              <a:solidFill>
                <a:schemeClr val="dk1"/>
              </a:solidFill>
              <a:prstDash val="solid"/>
              <a:round/>
              <a:headEnd len="med" w="med" type="oval"/>
              <a:tailEnd len="med" w="med" type="oval"/>
            </a:ln>
          </p:spPr>
        </p:cxnSp>
        <p:cxnSp>
          <p:nvCxnSpPr>
            <p:cNvPr id="1126" name="Google Shape;1126;p41"/>
            <p:cNvCxnSpPr/>
            <p:nvPr/>
          </p:nvCxnSpPr>
          <p:spPr>
            <a:xfrm>
              <a:off x="4572000" y="2455050"/>
              <a:ext cx="0" cy="847800"/>
            </a:xfrm>
            <a:prstGeom prst="straightConnector1">
              <a:avLst/>
            </a:prstGeom>
            <a:noFill/>
            <a:ln cap="flat" cmpd="sng" w="19050">
              <a:solidFill>
                <a:schemeClr val="dk1"/>
              </a:solidFill>
              <a:prstDash val="solid"/>
              <a:round/>
              <a:headEnd len="med" w="med" type="oval"/>
              <a:tailEnd len="med" w="med" type="oval"/>
            </a:ln>
          </p:spPr>
        </p:cxnSp>
        <p:cxnSp>
          <p:nvCxnSpPr>
            <p:cNvPr id="1127" name="Google Shape;1127;p41"/>
            <p:cNvCxnSpPr/>
            <p:nvPr/>
          </p:nvCxnSpPr>
          <p:spPr>
            <a:xfrm>
              <a:off x="6011700" y="2455050"/>
              <a:ext cx="0" cy="847800"/>
            </a:xfrm>
            <a:prstGeom prst="straightConnector1">
              <a:avLst/>
            </a:prstGeom>
            <a:noFill/>
            <a:ln cap="flat" cmpd="sng" w="19050">
              <a:solidFill>
                <a:schemeClr val="dk1"/>
              </a:solidFill>
              <a:prstDash val="solid"/>
              <a:round/>
              <a:headEnd len="med" w="med" type="oval"/>
              <a:tailEnd len="med" w="med" type="oval"/>
            </a:ln>
          </p:spPr>
        </p:cxnSp>
        <p:cxnSp>
          <p:nvCxnSpPr>
            <p:cNvPr id="1128" name="Google Shape;1128;p41"/>
            <p:cNvCxnSpPr/>
            <p:nvPr/>
          </p:nvCxnSpPr>
          <p:spPr>
            <a:xfrm>
              <a:off x="7451400" y="2455050"/>
              <a:ext cx="0" cy="847800"/>
            </a:xfrm>
            <a:prstGeom prst="straightConnector1">
              <a:avLst/>
            </a:prstGeom>
            <a:noFill/>
            <a:ln cap="flat" cmpd="sng" w="19050">
              <a:solidFill>
                <a:schemeClr val="dk1"/>
              </a:solidFill>
              <a:prstDash val="solid"/>
              <a:round/>
              <a:headEnd len="med" w="med" type="oval"/>
              <a:tailEnd len="med" w="med" type="oval"/>
            </a:ln>
          </p:spPr>
        </p:cxnSp>
      </p:grpSp>
      <p:sp>
        <p:nvSpPr>
          <p:cNvPr id="1129" name="Google Shape;1129;p41"/>
          <p:cNvSpPr/>
          <p:nvPr/>
        </p:nvSpPr>
        <p:spPr>
          <a:xfrm>
            <a:off x="181430" y="1421279"/>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1"/>
          <p:cNvSpPr/>
          <p:nvPr/>
        </p:nvSpPr>
        <p:spPr>
          <a:xfrm>
            <a:off x="-86876" y="410415"/>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1"/>
          <p:cNvSpPr/>
          <p:nvPr/>
        </p:nvSpPr>
        <p:spPr>
          <a:xfrm>
            <a:off x="816820" y="648299"/>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2" name="Google Shape;1132;p41"/>
          <p:cNvGrpSpPr/>
          <p:nvPr/>
        </p:nvGrpSpPr>
        <p:grpSpPr>
          <a:xfrm rot="9941017">
            <a:off x="7623641" y="3659034"/>
            <a:ext cx="2435217" cy="1836712"/>
            <a:chOff x="1852738" y="206787"/>
            <a:chExt cx="2668014" cy="2012295"/>
          </a:xfrm>
        </p:grpSpPr>
        <p:sp>
          <p:nvSpPr>
            <p:cNvPr id="1133" name="Google Shape;1133;p41"/>
            <p:cNvSpPr/>
            <p:nvPr/>
          </p:nvSpPr>
          <p:spPr>
            <a:xfrm>
              <a:off x="1863109" y="218911"/>
              <a:ext cx="2657643" cy="1988923"/>
            </a:xfrm>
            <a:custGeom>
              <a:rect b="b" l="l" r="r" t="t"/>
              <a:pathLst>
                <a:path extrusionOk="0" h="13616" w="18194">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1"/>
            <p:cNvSpPr/>
            <p:nvPr/>
          </p:nvSpPr>
          <p:spPr>
            <a:xfrm>
              <a:off x="1852738" y="206787"/>
              <a:ext cx="2626237" cy="2012295"/>
            </a:xfrm>
            <a:custGeom>
              <a:rect b="b" l="l" r="r" t="t"/>
              <a:pathLst>
                <a:path extrusionOk="0" h="13776" w="17979">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1"/>
            <p:cNvSpPr/>
            <p:nvPr/>
          </p:nvSpPr>
          <p:spPr>
            <a:xfrm>
              <a:off x="3252705" y="1222283"/>
              <a:ext cx="320191" cy="890750"/>
            </a:xfrm>
            <a:custGeom>
              <a:rect b="b" l="l" r="r" t="t"/>
              <a:pathLst>
                <a:path extrusionOk="0" h="6098" w="2192">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1"/>
            <p:cNvSpPr/>
            <p:nvPr/>
          </p:nvSpPr>
          <p:spPr>
            <a:xfrm>
              <a:off x="2664906" y="293262"/>
              <a:ext cx="434858" cy="551862"/>
            </a:xfrm>
            <a:custGeom>
              <a:rect b="b" l="l" r="r" t="t"/>
              <a:pathLst>
                <a:path extrusionOk="0" h="3778" w="2977">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1"/>
            <p:cNvSpPr/>
            <p:nvPr/>
          </p:nvSpPr>
          <p:spPr>
            <a:xfrm>
              <a:off x="3364013" y="660634"/>
              <a:ext cx="309820" cy="184490"/>
            </a:xfrm>
            <a:custGeom>
              <a:rect b="b" l="l" r="r" t="t"/>
              <a:pathLst>
                <a:path extrusionOk="0" h="1263" w="2121">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1"/>
            <p:cNvSpPr/>
            <p:nvPr/>
          </p:nvSpPr>
          <p:spPr>
            <a:xfrm>
              <a:off x="3471815" y="1174956"/>
              <a:ext cx="247155" cy="418059"/>
            </a:xfrm>
            <a:custGeom>
              <a:rect b="b" l="l" r="r" t="t"/>
              <a:pathLst>
                <a:path extrusionOk="0" h="2862" w="1692">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1"/>
            <p:cNvSpPr/>
            <p:nvPr/>
          </p:nvSpPr>
          <p:spPr>
            <a:xfrm>
              <a:off x="2289205" y="652016"/>
              <a:ext cx="438510" cy="547918"/>
            </a:xfrm>
            <a:custGeom>
              <a:rect b="b" l="l" r="r" t="t"/>
              <a:pathLst>
                <a:path extrusionOk="0" h="3751" w="3002">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grpSp>
        <p:nvGrpSpPr>
          <p:cNvPr id="1144" name="Google Shape;1144;p42"/>
          <p:cNvGrpSpPr/>
          <p:nvPr/>
        </p:nvGrpSpPr>
        <p:grpSpPr>
          <a:xfrm>
            <a:off x="353167" y="163310"/>
            <a:ext cx="8452699" cy="4831682"/>
            <a:chOff x="345766" y="155909"/>
            <a:chExt cx="8452699" cy="4831682"/>
          </a:xfrm>
        </p:grpSpPr>
        <p:grpSp>
          <p:nvGrpSpPr>
            <p:cNvPr id="1145" name="Google Shape;1145;p42"/>
            <p:cNvGrpSpPr/>
            <p:nvPr/>
          </p:nvGrpSpPr>
          <p:grpSpPr>
            <a:xfrm>
              <a:off x="345766" y="155909"/>
              <a:ext cx="8452699" cy="4831682"/>
              <a:chOff x="271175" y="79714"/>
              <a:chExt cx="8452699" cy="4831682"/>
            </a:xfrm>
          </p:grpSpPr>
          <p:sp>
            <p:nvSpPr>
              <p:cNvPr id="1146" name="Google Shape;1146;p42"/>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2"/>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2"/>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2"/>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0" name="Google Shape;1150;p42"/>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2"/>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2"/>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3" name="Google Shape;1153;p42"/>
          <p:cNvSpPr txBox="1"/>
          <p:nvPr>
            <p:ph type="title"/>
          </p:nvPr>
        </p:nvSpPr>
        <p:spPr>
          <a:xfrm>
            <a:off x="713225" y="58757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DESCRIPTION</a:t>
            </a:r>
            <a:endParaRPr/>
          </a:p>
        </p:txBody>
      </p:sp>
      <p:sp>
        <p:nvSpPr>
          <p:cNvPr id="1154" name="Google Shape;1154;p42"/>
          <p:cNvSpPr txBox="1"/>
          <p:nvPr>
            <p:ph idx="4294967295" type="subTitle"/>
          </p:nvPr>
        </p:nvSpPr>
        <p:spPr>
          <a:xfrm>
            <a:off x="798921" y="1700311"/>
            <a:ext cx="18195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Mercury is the smallest planet</a:t>
            </a:r>
            <a:endParaRPr sz="1600"/>
          </a:p>
        </p:txBody>
      </p:sp>
      <p:sp>
        <p:nvSpPr>
          <p:cNvPr id="1155" name="Google Shape;1155;p42"/>
          <p:cNvSpPr txBox="1"/>
          <p:nvPr>
            <p:ph idx="4294967295" type="subTitle"/>
          </p:nvPr>
        </p:nvSpPr>
        <p:spPr>
          <a:xfrm>
            <a:off x="798921" y="3613961"/>
            <a:ext cx="18195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Neptune is the farthest planet</a:t>
            </a:r>
            <a:endParaRPr sz="1600"/>
          </a:p>
          <a:p>
            <a:pPr indent="0" lvl="0" marL="0" rtl="0" algn="ctr">
              <a:spcBef>
                <a:spcPts val="0"/>
              </a:spcBef>
              <a:spcAft>
                <a:spcPts val="0"/>
              </a:spcAft>
              <a:buNone/>
            </a:pPr>
            <a:r>
              <a:t/>
            </a:r>
            <a:endParaRPr sz="1600"/>
          </a:p>
        </p:txBody>
      </p:sp>
      <p:sp>
        <p:nvSpPr>
          <p:cNvPr id="1156" name="Google Shape;1156;p42"/>
          <p:cNvSpPr txBox="1"/>
          <p:nvPr>
            <p:ph idx="4294967295" type="subTitle"/>
          </p:nvPr>
        </p:nvSpPr>
        <p:spPr>
          <a:xfrm>
            <a:off x="6521625" y="1718686"/>
            <a:ext cx="18195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Jupiter is the biggest planet</a:t>
            </a:r>
            <a:endParaRPr sz="1600"/>
          </a:p>
          <a:p>
            <a:pPr indent="0" lvl="0" marL="0" rtl="0" algn="ctr">
              <a:spcBef>
                <a:spcPts val="0"/>
              </a:spcBef>
              <a:spcAft>
                <a:spcPts val="0"/>
              </a:spcAft>
              <a:buNone/>
            </a:pPr>
            <a:r>
              <a:t/>
            </a:r>
            <a:endParaRPr sz="1600"/>
          </a:p>
        </p:txBody>
      </p:sp>
      <p:sp>
        <p:nvSpPr>
          <p:cNvPr id="1157" name="Google Shape;1157;p42"/>
          <p:cNvSpPr txBox="1"/>
          <p:nvPr>
            <p:ph idx="4294967295" type="subTitle"/>
          </p:nvPr>
        </p:nvSpPr>
        <p:spPr>
          <a:xfrm>
            <a:off x="6521625" y="3613961"/>
            <a:ext cx="18195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Venus has a beautiful name</a:t>
            </a:r>
            <a:endParaRPr sz="1600"/>
          </a:p>
          <a:p>
            <a:pPr indent="0" lvl="0" marL="0" rtl="0" algn="ctr">
              <a:spcBef>
                <a:spcPts val="0"/>
              </a:spcBef>
              <a:spcAft>
                <a:spcPts val="0"/>
              </a:spcAft>
              <a:buNone/>
            </a:pPr>
            <a:r>
              <a:t/>
            </a:r>
            <a:endParaRPr sz="1600"/>
          </a:p>
        </p:txBody>
      </p:sp>
      <p:grpSp>
        <p:nvGrpSpPr>
          <p:cNvPr id="1158" name="Google Shape;1158;p42"/>
          <p:cNvGrpSpPr/>
          <p:nvPr/>
        </p:nvGrpSpPr>
        <p:grpSpPr>
          <a:xfrm>
            <a:off x="2777234" y="1654632"/>
            <a:ext cx="3594113" cy="2609332"/>
            <a:chOff x="3856375" y="1746425"/>
            <a:chExt cx="1630575" cy="1183800"/>
          </a:xfrm>
        </p:grpSpPr>
        <p:sp>
          <p:nvSpPr>
            <p:cNvPr id="1159" name="Google Shape;1159;p42"/>
            <p:cNvSpPr/>
            <p:nvPr/>
          </p:nvSpPr>
          <p:spPr>
            <a:xfrm>
              <a:off x="5119625" y="2150150"/>
              <a:ext cx="251250" cy="85050"/>
            </a:xfrm>
            <a:custGeom>
              <a:rect b="b" l="l" r="r" t="t"/>
              <a:pathLst>
                <a:path extrusionOk="0" h="3402" w="10050">
                  <a:moveTo>
                    <a:pt x="9154" y="1"/>
                  </a:moveTo>
                  <a:cubicBezTo>
                    <a:pt x="6912" y="1"/>
                    <a:pt x="4663" y="431"/>
                    <a:pt x="2584" y="1258"/>
                  </a:cubicBezTo>
                  <a:cubicBezTo>
                    <a:pt x="1727" y="1616"/>
                    <a:pt x="512" y="2199"/>
                    <a:pt x="24" y="3294"/>
                  </a:cubicBezTo>
                  <a:cubicBezTo>
                    <a:pt x="1" y="3330"/>
                    <a:pt x="24" y="3378"/>
                    <a:pt x="60" y="3402"/>
                  </a:cubicBezTo>
                  <a:lnTo>
                    <a:pt x="96" y="3402"/>
                  </a:lnTo>
                  <a:cubicBezTo>
                    <a:pt x="120" y="3402"/>
                    <a:pt x="143" y="3390"/>
                    <a:pt x="155" y="3354"/>
                  </a:cubicBezTo>
                  <a:cubicBezTo>
                    <a:pt x="632" y="2306"/>
                    <a:pt x="1798" y="1735"/>
                    <a:pt x="2644" y="1401"/>
                  </a:cubicBezTo>
                  <a:cubicBezTo>
                    <a:pt x="4701" y="574"/>
                    <a:pt x="6938" y="144"/>
                    <a:pt x="9153" y="144"/>
                  </a:cubicBezTo>
                  <a:cubicBezTo>
                    <a:pt x="9424" y="144"/>
                    <a:pt x="9696" y="150"/>
                    <a:pt x="9966" y="163"/>
                  </a:cubicBezTo>
                  <a:cubicBezTo>
                    <a:pt x="9972" y="165"/>
                    <a:pt x="9978" y="165"/>
                    <a:pt x="9984" y="165"/>
                  </a:cubicBezTo>
                  <a:cubicBezTo>
                    <a:pt x="10022" y="165"/>
                    <a:pt x="10049" y="133"/>
                    <a:pt x="10049" y="92"/>
                  </a:cubicBezTo>
                  <a:cubicBezTo>
                    <a:pt x="10049" y="56"/>
                    <a:pt x="10014" y="20"/>
                    <a:pt x="9978" y="20"/>
                  </a:cubicBezTo>
                  <a:cubicBezTo>
                    <a:pt x="9704" y="7"/>
                    <a:pt x="9429" y="1"/>
                    <a:pt x="91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2"/>
            <p:cNvSpPr/>
            <p:nvPr/>
          </p:nvSpPr>
          <p:spPr>
            <a:xfrm>
              <a:off x="5121125" y="2217950"/>
              <a:ext cx="41100" cy="70225"/>
            </a:xfrm>
            <a:custGeom>
              <a:rect b="b" l="l" r="r" t="t"/>
              <a:pathLst>
                <a:path extrusionOk="0" h="2809" w="1644">
                  <a:moveTo>
                    <a:pt x="726" y="0"/>
                  </a:moveTo>
                  <a:cubicBezTo>
                    <a:pt x="706" y="0"/>
                    <a:pt x="686" y="10"/>
                    <a:pt x="667" y="23"/>
                  </a:cubicBezTo>
                  <a:cubicBezTo>
                    <a:pt x="441" y="273"/>
                    <a:pt x="155" y="582"/>
                    <a:pt x="83" y="975"/>
                  </a:cubicBezTo>
                  <a:cubicBezTo>
                    <a:pt x="0" y="1368"/>
                    <a:pt x="155" y="1797"/>
                    <a:pt x="488" y="2142"/>
                  </a:cubicBezTo>
                  <a:cubicBezTo>
                    <a:pt x="774" y="2440"/>
                    <a:pt x="1167" y="2642"/>
                    <a:pt x="1536" y="2797"/>
                  </a:cubicBezTo>
                  <a:cubicBezTo>
                    <a:pt x="1536" y="2809"/>
                    <a:pt x="1548" y="2809"/>
                    <a:pt x="1560" y="2809"/>
                  </a:cubicBezTo>
                  <a:cubicBezTo>
                    <a:pt x="1595" y="2809"/>
                    <a:pt x="1619" y="2797"/>
                    <a:pt x="1631" y="2761"/>
                  </a:cubicBezTo>
                  <a:cubicBezTo>
                    <a:pt x="1643" y="2726"/>
                    <a:pt x="1631" y="2678"/>
                    <a:pt x="1595" y="2666"/>
                  </a:cubicBezTo>
                  <a:cubicBezTo>
                    <a:pt x="1238" y="2511"/>
                    <a:pt x="869" y="2321"/>
                    <a:pt x="595" y="2035"/>
                  </a:cubicBezTo>
                  <a:cubicBezTo>
                    <a:pt x="298" y="1725"/>
                    <a:pt x="167" y="1344"/>
                    <a:pt x="226" y="999"/>
                  </a:cubicBezTo>
                  <a:cubicBezTo>
                    <a:pt x="298" y="654"/>
                    <a:pt x="560" y="356"/>
                    <a:pt x="774" y="130"/>
                  </a:cubicBezTo>
                  <a:cubicBezTo>
                    <a:pt x="810" y="94"/>
                    <a:pt x="810" y="47"/>
                    <a:pt x="774" y="23"/>
                  </a:cubicBezTo>
                  <a:cubicBezTo>
                    <a:pt x="758" y="7"/>
                    <a:pt x="742" y="0"/>
                    <a:pt x="7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2"/>
            <p:cNvSpPr/>
            <p:nvPr/>
          </p:nvSpPr>
          <p:spPr>
            <a:xfrm>
              <a:off x="5207125" y="2196775"/>
              <a:ext cx="138450" cy="37225"/>
            </a:xfrm>
            <a:custGeom>
              <a:rect b="b" l="l" r="r" t="t"/>
              <a:pathLst>
                <a:path extrusionOk="0" h="1489" w="5538">
                  <a:moveTo>
                    <a:pt x="5454" y="1"/>
                  </a:moveTo>
                  <a:cubicBezTo>
                    <a:pt x="4085" y="1"/>
                    <a:pt x="2704" y="191"/>
                    <a:pt x="1382" y="584"/>
                  </a:cubicBezTo>
                  <a:cubicBezTo>
                    <a:pt x="858" y="739"/>
                    <a:pt x="334" y="941"/>
                    <a:pt x="25" y="1358"/>
                  </a:cubicBezTo>
                  <a:cubicBezTo>
                    <a:pt x="1" y="1394"/>
                    <a:pt x="13" y="1441"/>
                    <a:pt x="49" y="1465"/>
                  </a:cubicBezTo>
                  <a:cubicBezTo>
                    <a:pt x="60" y="1477"/>
                    <a:pt x="72" y="1489"/>
                    <a:pt x="84" y="1489"/>
                  </a:cubicBezTo>
                  <a:cubicBezTo>
                    <a:pt x="108" y="1489"/>
                    <a:pt x="132" y="1477"/>
                    <a:pt x="144" y="1453"/>
                  </a:cubicBezTo>
                  <a:cubicBezTo>
                    <a:pt x="430" y="1060"/>
                    <a:pt x="930" y="870"/>
                    <a:pt x="1418" y="727"/>
                  </a:cubicBezTo>
                  <a:cubicBezTo>
                    <a:pt x="2716" y="346"/>
                    <a:pt x="4061" y="155"/>
                    <a:pt x="5418" y="155"/>
                  </a:cubicBezTo>
                  <a:lnTo>
                    <a:pt x="5454" y="155"/>
                  </a:lnTo>
                  <a:cubicBezTo>
                    <a:pt x="5502" y="155"/>
                    <a:pt x="5537" y="120"/>
                    <a:pt x="5537" y="84"/>
                  </a:cubicBezTo>
                  <a:cubicBezTo>
                    <a:pt x="5537" y="36"/>
                    <a:pt x="5502" y="1"/>
                    <a:pt x="5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2"/>
            <p:cNvSpPr/>
            <p:nvPr/>
          </p:nvSpPr>
          <p:spPr>
            <a:xfrm>
              <a:off x="5219925" y="2117050"/>
              <a:ext cx="129825" cy="32125"/>
            </a:xfrm>
            <a:custGeom>
              <a:rect b="b" l="l" r="r" t="t"/>
              <a:pathLst>
                <a:path extrusionOk="0" h="1285" w="5193">
                  <a:moveTo>
                    <a:pt x="3173" y="0"/>
                  </a:moveTo>
                  <a:cubicBezTo>
                    <a:pt x="2033" y="0"/>
                    <a:pt x="889" y="398"/>
                    <a:pt x="37" y="1154"/>
                  </a:cubicBezTo>
                  <a:cubicBezTo>
                    <a:pt x="1" y="1178"/>
                    <a:pt x="1" y="1225"/>
                    <a:pt x="25" y="1261"/>
                  </a:cubicBezTo>
                  <a:cubicBezTo>
                    <a:pt x="49" y="1273"/>
                    <a:pt x="60" y="1285"/>
                    <a:pt x="84" y="1285"/>
                  </a:cubicBezTo>
                  <a:cubicBezTo>
                    <a:pt x="108" y="1285"/>
                    <a:pt x="120" y="1273"/>
                    <a:pt x="132" y="1261"/>
                  </a:cubicBezTo>
                  <a:cubicBezTo>
                    <a:pt x="960" y="537"/>
                    <a:pt x="2064" y="155"/>
                    <a:pt x="3166" y="155"/>
                  </a:cubicBezTo>
                  <a:cubicBezTo>
                    <a:pt x="3822" y="155"/>
                    <a:pt x="4477" y="290"/>
                    <a:pt x="5073" y="570"/>
                  </a:cubicBezTo>
                  <a:cubicBezTo>
                    <a:pt x="5082" y="573"/>
                    <a:pt x="5092" y="575"/>
                    <a:pt x="5101" y="575"/>
                  </a:cubicBezTo>
                  <a:cubicBezTo>
                    <a:pt x="5130" y="575"/>
                    <a:pt x="5159" y="561"/>
                    <a:pt x="5168" y="535"/>
                  </a:cubicBezTo>
                  <a:cubicBezTo>
                    <a:pt x="5192" y="499"/>
                    <a:pt x="5168" y="451"/>
                    <a:pt x="5133" y="427"/>
                  </a:cubicBezTo>
                  <a:cubicBezTo>
                    <a:pt x="4522" y="140"/>
                    <a:pt x="3848" y="0"/>
                    <a:pt x="3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2"/>
            <p:cNvSpPr/>
            <p:nvPr/>
          </p:nvSpPr>
          <p:spPr>
            <a:xfrm>
              <a:off x="5315475" y="2176750"/>
              <a:ext cx="24750" cy="73625"/>
            </a:xfrm>
            <a:custGeom>
              <a:rect b="b" l="l" r="r" t="t"/>
              <a:pathLst>
                <a:path extrusionOk="0" h="2945" w="990">
                  <a:moveTo>
                    <a:pt x="100" y="1"/>
                  </a:moveTo>
                  <a:cubicBezTo>
                    <a:pt x="68" y="1"/>
                    <a:pt x="34" y="22"/>
                    <a:pt x="25" y="52"/>
                  </a:cubicBezTo>
                  <a:cubicBezTo>
                    <a:pt x="13" y="99"/>
                    <a:pt x="37" y="135"/>
                    <a:pt x="84" y="147"/>
                  </a:cubicBezTo>
                  <a:cubicBezTo>
                    <a:pt x="394" y="242"/>
                    <a:pt x="656" y="492"/>
                    <a:pt x="751" y="802"/>
                  </a:cubicBezTo>
                  <a:cubicBezTo>
                    <a:pt x="846" y="1076"/>
                    <a:pt x="822" y="1385"/>
                    <a:pt x="715" y="1742"/>
                  </a:cubicBezTo>
                  <a:cubicBezTo>
                    <a:pt x="572" y="2147"/>
                    <a:pt x="346" y="2528"/>
                    <a:pt x="37" y="2826"/>
                  </a:cubicBezTo>
                  <a:cubicBezTo>
                    <a:pt x="1" y="2850"/>
                    <a:pt x="1" y="2897"/>
                    <a:pt x="37" y="2933"/>
                  </a:cubicBezTo>
                  <a:cubicBezTo>
                    <a:pt x="48" y="2945"/>
                    <a:pt x="72" y="2945"/>
                    <a:pt x="84" y="2945"/>
                  </a:cubicBezTo>
                  <a:cubicBezTo>
                    <a:pt x="108" y="2945"/>
                    <a:pt x="120" y="2945"/>
                    <a:pt x="144" y="2933"/>
                  </a:cubicBezTo>
                  <a:cubicBezTo>
                    <a:pt x="465" y="2611"/>
                    <a:pt x="703" y="2219"/>
                    <a:pt x="846" y="1790"/>
                  </a:cubicBezTo>
                  <a:cubicBezTo>
                    <a:pt x="977" y="1397"/>
                    <a:pt x="989" y="1052"/>
                    <a:pt x="894" y="766"/>
                  </a:cubicBezTo>
                  <a:cubicBezTo>
                    <a:pt x="775" y="409"/>
                    <a:pt x="477" y="111"/>
                    <a:pt x="120" y="4"/>
                  </a:cubicBezTo>
                  <a:cubicBezTo>
                    <a:pt x="114" y="2"/>
                    <a:pt x="107" y="1"/>
                    <a:pt x="1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2"/>
            <p:cNvSpPr/>
            <p:nvPr/>
          </p:nvSpPr>
          <p:spPr>
            <a:xfrm>
              <a:off x="5202075" y="1944225"/>
              <a:ext cx="113725" cy="35000"/>
            </a:xfrm>
            <a:custGeom>
              <a:rect b="b" l="l" r="r" t="t"/>
              <a:pathLst>
                <a:path extrusionOk="0" h="1400" w="4549">
                  <a:moveTo>
                    <a:pt x="4467" y="0"/>
                  </a:moveTo>
                  <a:cubicBezTo>
                    <a:pt x="4448" y="0"/>
                    <a:pt x="4430" y="6"/>
                    <a:pt x="4418" y="18"/>
                  </a:cubicBezTo>
                  <a:cubicBezTo>
                    <a:pt x="3636" y="816"/>
                    <a:pt x="2554" y="1250"/>
                    <a:pt x="1496" y="1250"/>
                  </a:cubicBezTo>
                  <a:cubicBezTo>
                    <a:pt x="1023" y="1250"/>
                    <a:pt x="554" y="1163"/>
                    <a:pt x="120" y="982"/>
                  </a:cubicBezTo>
                  <a:cubicBezTo>
                    <a:pt x="110" y="976"/>
                    <a:pt x="99" y="973"/>
                    <a:pt x="88" y="973"/>
                  </a:cubicBezTo>
                  <a:cubicBezTo>
                    <a:pt x="60" y="973"/>
                    <a:pt x="33" y="992"/>
                    <a:pt x="24" y="1018"/>
                  </a:cubicBezTo>
                  <a:cubicBezTo>
                    <a:pt x="1" y="1054"/>
                    <a:pt x="24" y="1102"/>
                    <a:pt x="60" y="1113"/>
                  </a:cubicBezTo>
                  <a:cubicBezTo>
                    <a:pt x="513" y="1304"/>
                    <a:pt x="1001" y="1399"/>
                    <a:pt x="1501" y="1399"/>
                  </a:cubicBezTo>
                  <a:cubicBezTo>
                    <a:pt x="2596" y="1399"/>
                    <a:pt x="3715" y="947"/>
                    <a:pt x="4525" y="125"/>
                  </a:cubicBezTo>
                  <a:cubicBezTo>
                    <a:pt x="4549" y="90"/>
                    <a:pt x="4549" y="42"/>
                    <a:pt x="4525" y="18"/>
                  </a:cubicBezTo>
                  <a:cubicBezTo>
                    <a:pt x="4507" y="6"/>
                    <a:pt x="4486" y="0"/>
                    <a:pt x="4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2"/>
            <p:cNvSpPr/>
            <p:nvPr/>
          </p:nvSpPr>
          <p:spPr>
            <a:xfrm>
              <a:off x="5252375" y="1974325"/>
              <a:ext cx="100625" cy="65025"/>
            </a:xfrm>
            <a:custGeom>
              <a:rect b="b" l="l" r="r" t="t"/>
              <a:pathLst>
                <a:path extrusionOk="0" h="2601" w="4025">
                  <a:moveTo>
                    <a:pt x="87" y="0"/>
                  </a:moveTo>
                  <a:cubicBezTo>
                    <a:pt x="78" y="0"/>
                    <a:pt x="69" y="2"/>
                    <a:pt x="60" y="5"/>
                  </a:cubicBezTo>
                  <a:cubicBezTo>
                    <a:pt x="13" y="17"/>
                    <a:pt x="1" y="64"/>
                    <a:pt x="13" y="100"/>
                  </a:cubicBezTo>
                  <a:cubicBezTo>
                    <a:pt x="298" y="910"/>
                    <a:pt x="858" y="1612"/>
                    <a:pt x="1549" y="2041"/>
                  </a:cubicBezTo>
                  <a:cubicBezTo>
                    <a:pt x="2144" y="2410"/>
                    <a:pt x="2822" y="2600"/>
                    <a:pt x="3513" y="2600"/>
                  </a:cubicBezTo>
                  <a:cubicBezTo>
                    <a:pt x="3656" y="2600"/>
                    <a:pt x="3811" y="2588"/>
                    <a:pt x="3954" y="2576"/>
                  </a:cubicBezTo>
                  <a:cubicBezTo>
                    <a:pt x="4001" y="2576"/>
                    <a:pt x="4025" y="2541"/>
                    <a:pt x="4025" y="2493"/>
                  </a:cubicBezTo>
                  <a:cubicBezTo>
                    <a:pt x="4015" y="2462"/>
                    <a:pt x="3987" y="2431"/>
                    <a:pt x="3956" y="2431"/>
                  </a:cubicBezTo>
                  <a:cubicBezTo>
                    <a:pt x="3951" y="2431"/>
                    <a:pt x="3946" y="2432"/>
                    <a:pt x="3942" y="2434"/>
                  </a:cubicBezTo>
                  <a:cubicBezTo>
                    <a:pt x="3800" y="2450"/>
                    <a:pt x="3658" y="2459"/>
                    <a:pt x="3517" y="2459"/>
                  </a:cubicBezTo>
                  <a:cubicBezTo>
                    <a:pt x="2852" y="2459"/>
                    <a:pt x="2201" y="2275"/>
                    <a:pt x="1632" y="1922"/>
                  </a:cubicBezTo>
                  <a:cubicBezTo>
                    <a:pt x="965" y="1505"/>
                    <a:pt x="429" y="826"/>
                    <a:pt x="155" y="52"/>
                  </a:cubicBezTo>
                  <a:cubicBezTo>
                    <a:pt x="146" y="16"/>
                    <a:pt x="116" y="0"/>
                    <a:pt x="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2"/>
            <p:cNvSpPr/>
            <p:nvPr/>
          </p:nvSpPr>
          <p:spPr>
            <a:xfrm>
              <a:off x="3856375" y="2700700"/>
              <a:ext cx="1630575" cy="172975"/>
            </a:xfrm>
            <a:custGeom>
              <a:rect b="b" l="l" r="r" t="t"/>
              <a:pathLst>
                <a:path extrusionOk="0" h="6919" w="65223">
                  <a:moveTo>
                    <a:pt x="3453" y="1"/>
                  </a:moveTo>
                  <a:cubicBezTo>
                    <a:pt x="1548" y="1"/>
                    <a:pt x="0" y="1549"/>
                    <a:pt x="0" y="3454"/>
                  </a:cubicBezTo>
                  <a:cubicBezTo>
                    <a:pt x="0" y="5371"/>
                    <a:pt x="1548" y="6918"/>
                    <a:pt x="3453" y="6918"/>
                  </a:cubicBezTo>
                  <a:lnTo>
                    <a:pt x="65223" y="6918"/>
                  </a:lnTo>
                  <a:lnTo>
                    <a:pt x="65223" y="6299"/>
                  </a:lnTo>
                  <a:lnTo>
                    <a:pt x="3525" y="6299"/>
                  </a:lnTo>
                  <a:cubicBezTo>
                    <a:pt x="1953" y="6299"/>
                    <a:pt x="691" y="5037"/>
                    <a:pt x="691" y="3478"/>
                  </a:cubicBezTo>
                  <a:lnTo>
                    <a:pt x="691" y="3430"/>
                  </a:lnTo>
                  <a:cubicBezTo>
                    <a:pt x="691" y="1870"/>
                    <a:pt x="1953" y="608"/>
                    <a:pt x="3525" y="608"/>
                  </a:cubicBezTo>
                  <a:lnTo>
                    <a:pt x="65223" y="608"/>
                  </a:lnTo>
                  <a:lnTo>
                    <a:pt x="65223" y="1"/>
                  </a:ln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2"/>
            <p:cNvSpPr/>
            <p:nvPr/>
          </p:nvSpPr>
          <p:spPr>
            <a:xfrm>
              <a:off x="3873625" y="2715900"/>
              <a:ext cx="1595475" cy="142600"/>
            </a:xfrm>
            <a:custGeom>
              <a:rect b="b" l="l" r="r" t="t"/>
              <a:pathLst>
                <a:path extrusionOk="0" h="5704" w="63819">
                  <a:moveTo>
                    <a:pt x="2835" y="0"/>
                  </a:moveTo>
                  <a:cubicBezTo>
                    <a:pt x="1263" y="0"/>
                    <a:pt x="1" y="1262"/>
                    <a:pt x="1" y="2822"/>
                  </a:cubicBezTo>
                  <a:lnTo>
                    <a:pt x="1" y="2870"/>
                  </a:lnTo>
                  <a:cubicBezTo>
                    <a:pt x="1" y="4429"/>
                    <a:pt x="1263" y="5703"/>
                    <a:pt x="2835" y="5703"/>
                  </a:cubicBezTo>
                  <a:lnTo>
                    <a:pt x="63818" y="5703"/>
                  </a:lnTo>
                  <a:lnTo>
                    <a:pt x="638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2"/>
            <p:cNvSpPr/>
            <p:nvPr/>
          </p:nvSpPr>
          <p:spPr>
            <a:xfrm>
              <a:off x="3871850" y="2714100"/>
              <a:ext cx="1599025" cy="146175"/>
            </a:xfrm>
            <a:custGeom>
              <a:rect b="b" l="l" r="r" t="t"/>
              <a:pathLst>
                <a:path extrusionOk="0" h="5847" w="63961">
                  <a:moveTo>
                    <a:pt x="63818" y="144"/>
                  </a:moveTo>
                  <a:lnTo>
                    <a:pt x="63818" y="5692"/>
                  </a:lnTo>
                  <a:lnTo>
                    <a:pt x="2906" y="5692"/>
                  </a:lnTo>
                  <a:cubicBezTo>
                    <a:pt x="1382" y="5692"/>
                    <a:pt x="143" y="4466"/>
                    <a:pt x="143" y="2942"/>
                  </a:cubicBezTo>
                  <a:lnTo>
                    <a:pt x="143" y="2894"/>
                  </a:lnTo>
                  <a:cubicBezTo>
                    <a:pt x="143" y="1382"/>
                    <a:pt x="1382" y="144"/>
                    <a:pt x="2906" y="144"/>
                  </a:cubicBezTo>
                  <a:close/>
                  <a:moveTo>
                    <a:pt x="2906" y="1"/>
                  </a:moveTo>
                  <a:cubicBezTo>
                    <a:pt x="1298" y="1"/>
                    <a:pt x="1" y="1298"/>
                    <a:pt x="1" y="2894"/>
                  </a:cubicBezTo>
                  <a:lnTo>
                    <a:pt x="1" y="2942"/>
                  </a:lnTo>
                  <a:cubicBezTo>
                    <a:pt x="1" y="4537"/>
                    <a:pt x="1298" y="5847"/>
                    <a:pt x="2906" y="5847"/>
                  </a:cubicBezTo>
                  <a:lnTo>
                    <a:pt x="63889" y="5847"/>
                  </a:lnTo>
                  <a:cubicBezTo>
                    <a:pt x="63937" y="5847"/>
                    <a:pt x="63961" y="5811"/>
                    <a:pt x="63961" y="5775"/>
                  </a:cubicBezTo>
                  <a:lnTo>
                    <a:pt x="63961" y="72"/>
                  </a:lnTo>
                  <a:cubicBezTo>
                    <a:pt x="63961" y="24"/>
                    <a:pt x="63937" y="1"/>
                    <a:pt x="6388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2"/>
            <p:cNvSpPr/>
            <p:nvPr/>
          </p:nvSpPr>
          <p:spPr>
            <a:xfrm>
              <a:off x="4457925" y="2785250"/>
              <a:ext cx="517650" cy="3600"/>
            </a:xfrm>
            <a:custGeom>
              <a:rect b="b" l="l" r="r" t="t"/>
              <a:pathLst>
                <a:path extrusionOk="0" h="144" w="20706">
                  <a:moveTo>
                    <a:pt x="84" y="0"/>
                  </a:moveTo>
                  <a:cubicBezTo>
                    <a:pt x="37" y="0"/>
                    <a:pt x="1" y="36"/>
                    <a:pt x="1" y="72"/>
                  </a:cubicBezTo>
                  <a:cubicBezTo>
                    <a:pt x="1" y="119"/>
                    <a:pt x="37" y="143"/>
                    <a:pt x="84" y="143"/>
                  </a:cubicBezTo>
                  <a:lnTo>
                    <a:pt x="20623" y="143"/>
                  </a:lnTo>
                  <a:cubicBezTo>
                    <a:pt x="20670" y="143"/>
                    <a:pt x="20706" y="119"/>
                    <a:pt x="20706" y="72"/>
                  </a:cubicBezTo>
                  <a:cubicBezTo>
                    <a:pt x="20706" y="36"/>
                    <a:pt x="20670" y="0"/>
                    <a:pt x="206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2"/>
            <p:cNvSpPr/>
            <p:nvPr/>
          </p:nvSpPr>
          <p:spPr>
            <a:xfrm>
              <a:off x="4248375" y="2745350"/>
              <a:ext cx="390550" cy="3600"/>
            </a:xfrm>
            <a:custGeom>
              <a:rect b="b" l="l" r="r" t="t"/>
              <a:pathLst>
                <a:path extrusionOk="0" h="144" w="15622">
                  <a:moveTo>
                    <a:pt x="72" y="1"/>
                  </a:moveTo>
                  <a:cubicBezTo>
                    <a:pt x="25" y="1"/>
                    <a:pt x="1" y="25"/>
                    <a:pt x="1" y="72"/>
                  </a:cubicBezTo>
                  <a:cubicBezTo>
                    <a:pt x="1" y="108"/>
                    <a:pt x="25" y="144"/>
                    <a:pt x="72" y="144"/>
                  </a:cubicBezTo>
                  <a:lnTo>
                    <a:pt x="15550" y="144"/>
                  </a:lnTo>
                  <a:cubicBezTo>
                    <a:pt x="15598" y="144"/>
                    <a:pt x="15622" y="108"/>
                    <a:pt x="15622" y="72"/>
                  </a:cubicBezTo>
                  <a:cubicBezTo>
                    <a:pt x="15622" y="25"/>
                    <a:pt x="15598" y="1"/>
                    <a:pt x="15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2"/>
            <p:cNvSpPr/>
            <p:nvPr/>
          </p:nvSpPr>
          <p:spPr>
            <a:xfrm>
              <a:off x="3954900" y="2745350"/>
              <a:ext cx="243500" cy="3600"/>
            </a:xfrm>
            <a:custGeom>
              <a:rect b="b" l="l" r="r" t="t"/>
              <a:pathLst>
                <a:path extrusionOk="0" h="144" w="9740">
                  <a:moveTo>
                    <a:pt x="72" y="1"/>
                  </a:moveTo>
                  <a:cubicBezTo>
                    <a:pt x="36" y="1"/>
                    <a:pt x="0" y="25"/>
                    <a:pt x="0" y="72"/>
                  </a:cubicBezTo>
                  <a:cubicBezTo>
                    <a:pt x="0" y="108"/>
                    <a:pt x="36" y="144"/>
                    <a:pt x="72" y="144"/>
                  </a:cubicBezTo>
                  <a:lnTo>
                    <a:pt x="9668" y="144"/>
                  </a:lnTo>
                  <a:cubicBezTo>
                    <a:pt x="9716" y="144"/>
                    <a:pt x="9740" y="108"/>
                    <a:pt x="9740" y="72"/>
                  </a:cubicBezTo>
                  <a:cubicBezTo>
                    <a:pt x="9740" y="25"/>
                    <a:pt x="9716" y="1"/>
                    <a:pt x="9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2"/>
            <p:cNvSpPr/>
            <p:nvPr/>
          </p:nvSpPr>
          <p:spPr>
            <a:xfrm>
              <a:off x="4823750" y="2745350"/>
              <a:ext cx="350375" cy="3600"/>
            </a:xfrm>
            <a:custGeom>
              <a:rect b="b" l="l" r="r" t="t"/>
              <a:pathLst>
                <a:path extrusionOk="0" h="144" w="14015">
                  <a:moveTo>
                    <a:pt x="72" y="1"/>
                  </a:moveTo>
                  <a:cubicBezTo>
                    <a:pt x="25" y="1"/>
                    <a:pt x="1" y="25"/>
                    <a:pt x="1" y="72"/>
                  </a:cubicBezTo>
                  <a:cubicBezTo>
                    <a:pt x="1" y="108"/>
                    <a:pt x="25" y="144"/>
                    <a:pt x="72" y="144"/>
                  </a:cubicBezTo>
                  <a:lnTo>
                    <a:pt x="13943" y="144"/>
                  </a:lnTo>
                  <a:cubicBezTo>
                    <a:pt x="13979" y="144"/>
                    <a:pt x="14014" y="108"/>
                    <a:pt x="14014" y="72"/>
                  </a:cubicBezTo>
                  <a:cubicBezTo>
                    <a:pt x="14014" y="25"/>
                    <a:pt x="13979" y="1"/>
                    <a:pt x="139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2"/>
            <p:cNvSpPr/>
            <p:nvPr/>
          </p:nvSpPr>
          <p:spPr>
            <a:xfrm>
              <a:off x="5241375" y="2745350"/>
              <a:ext cx="229500" cy="3600"/>
            </a:xfrm>
            <a:custGeom>
              <a:rect b="b" l="l" r="r" t="t"/>
              <a:pathLst>
                <a:path extrusionOk="0" h="144" w="9180">
                  <a:moveTo>
                    <a:pt x="72" y="1"/>
                  </a:moveTo>
                  <a:cubicBezTo>
                    <a:pt x="36" y="1"/>
                    <a:pt x="0" y="25"/>
                    <a:pt x="0" y="72"/>
                  </a:cubicBezTo>
                  <a:cubicBezTo>
                    <a:pt x="0" y="108"/>
                    <a:pt x="36" y="144"/>
                    <a:pt x="72" y="144"/>
                  </a:cubicBezTo>
                  <a:lnTo>
                    <a:pt x="9108" y="144"/>
                  </a:lnTo>
                  <a:cubicBezTo>
                    <a:pt x="9156" y="144"/>
                    <a:pt x="9180" y="108"/>
                    <a:pt x="9180" y="72"/>
                  </a:cubicBezTo>
                  <a:cubicBezTo>
                    <a:pt x="9180" y="25"/>
                    <a:pt x="9156" y="1"/>
                    <a:pt x="9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2"/>
            <p:cNvSpPr/>
            <p:nvPr/>
          </p:nvSpPr>
          <p:spPr>
            <a:xfrm>
              <a:off x="5264575" y="2785250"/>
              <a:ext cx="206300" cy="3600"/>
            </a:xfrm>
            <a:custGeom>
              <a:rect b="b" l="l" r="r" t="t"/>
              <a:pathLst>
                <a:path extrusionOk="0" h="144" w="8252">
                  <a:moveTo>
                    <a:pt x="72" y="0"/>
                  </a:moveTo>
                  <a:cubicBezTo>
                    <a:pt x="37" y="0"/>
                    <a:pt x="1" y="36"/>
                    <a:pt x="1" y="72"/>
                  </a:cubicBezTo>
                  <a:cubicBezTo>
                    <a:pt x="1" y="119"/>
                    <a:pt x="37" y="143"/>
                    <a:pt x="72" y="143"/>
                  </a:cubicBezTo>
                  <a:lnTo>
                    <a:pt x="8180" y="143"/>
                  </a:lnTo>
                  <a:cubicBezTo>
                    <a:pt x="8228" y="143"/>
                    <a:pt x="8252" y="119"/>
                    <a:pt x="8252" y="72"/>
                  </a:cubicBezTo>
                  <a:cubicBezTo>
                    <a:pt x="8252" y="36"/>
                    <a:pt x="8228" y="0"/>
                    <a:pt x="8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2"/>
            <p:cNvSpPr/>
            <p:nvPr/>
          </p:nvSpPr>
          <p:spPr>
            <a:xfrm>
              <a:off x="4091825" y="2747150"/>
              <a:ext cx="77400" cy="126525"/>
            </a:xfrm>
            <a:custGeom>
              <a:rect b="b" l="l" r="r" t="t"/>
              <a:pathLst>
                <a:path extrusionOk="0" h="5061" w="3096">
                  <a:moveTo>
                    <a:pt x="643" y="0"/>
                  </a:moveTo>
                  <a:cubicBezTo>
                    <a:pt x="524" y="1369"/>
                    <a:pt x="298" y="2858"/>
                    <a:pt x="0" y="4453"/>
                  </a:cubicBezTo>
                  <a:lnTo>
                    <a:pt x="0" y="5060"/>
                  </a:lnTo>
                  <a:lnTo>
                    <a:pt x="2822" y="5060"/>
                  </a:lnTo>
                  <a:lnTo>
                    <a:pt x="2822" y="4453"/>
                  </a:lnTo>
                  <a:cubicBezTo>
                    <a:pt x="3013" y="3024"/>
                    <a:pt x="3096" y="1536"/>
                    <a:pt x="3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2"/>
            <p:cNvSpPr/>
            <p:nvPr/>
          </p:nvSpPr>
          <p:spPr>
            <a:xfrm>
              <a:off x="4090025" y="2745350"/>
              <a:ext cx="81000" cy="130100"/>
            </a:xfrm>
            <a:custGeom>
              <a:rect b="b" l="l" r="r" t="t"/>
              <a:pathLst>
                <a:path extrusionOk="0" h="5204" w="3240">
                  <a:moveTo>
                    <a:pt x="3096" y="144"/>
                  </a:moveTo>
                  <a:cubicBezTo>
                    <a:pt x="3085" y="1703"/>
                    <a:pt x="3001" y="3168"/>
                    <a:pt x="2811" y="4513"/>
                  </a:cubicBezTo>
                  <a:lnTo>
                    <a:pt x="2811" y="5049"/>
                  </a:lnTo>
                  <a:lnTo>
                    <a:pt x="144" y="5049"/>
                  </a:lnTo>
                  <a:lnTo>
                    <a:pt x="144" y="4537"/>
                  </a:lnTo>
                  <a:cubicBezTo>
                    <a:pt x="465" y="2846"/>
                    <a:pt x="679" y="1406"/>
                    <a:pt x="787" y="144"/>
                  </a:cubicBezTo>
                  <a:close/>
                  <a:moveTo>
                    <a:pt x="715" y="1"/>
                  </a:moveTo>
                  <a:cubicBezTo>
                    <a:pt x="679" y="1"/>
                    <a:pt x="644" y="25"/>
                    <a:pt x="644" y="60"/>
                  </a:cubicBezTo>
                  <a:cubicBezTo>
                    <a:pt x="537" y="1334"/>
                    <a:pt x="322" y="2787"/>
                    <a:pt x="1" y="4513"/>
                  </a:cubicBezTo>
                  <a:lnTo>
                    <a:pt x="1" y="5132"/>
                  </a:lnTo>
                  <a:cubicBezTo>
                    <a:pt x="1" y="5168"/>
                    <a:pt x="25" y="5204"/>
                    <a:pt x="72" y="5204"/>
                  </a:cubicBezTo>
                  <a:lnTo>
                    <a:pt x="2894" y="5204"/>
                  </a:lnTo>
                  <a:cubicBezTo>
                    <a:pt x="2930" y="5204"/>
                    <a:pt x="2965" y="5168"/>
                    <a:pt x="2965" y="5132"/>
                  </a:cubicBezTo>
                  <a:lnTo>
                    <a:pt x="2965" y="4525"/>
                  </a:lnTo>
                  <a:cubicBezTo>
                    <a:pt x="3144" y="3156"/>
                    <a:pt x="3239" y="1668"/>
                    <a:pt x="3239" y="72"/>
                  </a:cubicBezTo>
                  <a:cubicBezTo>
                    <a:pt x="3239" y="48"/>
                    <a:pt x="3227" y="37"/>
                    <a:pt x="3215" y="13"/>
                  </a:cubicBezTo>
                  <a:cubicBezTo>
                    <a:pt x="3204" y="1"/>
                    <a:pt x="3192" y="1"/>
                    <a:pt x="3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2"/>
            <p:cNvSpPr/>
            <p:nvPr/>
          </p:nvSpPr>
          <p:spPr>
            <a:xfrm>
              <a:off x="4090025" y="2747150"/>
              <a:ext cx="71775" cy="83650"/>
            </a:xfrm>
            <a:custGeom>
              <a:rect b="b" l="l" r="r" t="t"/>
              <a:pathLst>
                <a:path extrusionOk="0" h="3346" w="2871">
                  <a:moveTo>
                    <a:pt x="620" y="0"/>
                  </a:moveTo>
                  <a:cubicBezTo>
                    <a:pt x="572" y="1191"/>
                    <a:pt x="358" y="2298"/>
                    <a:pt x="1" y="3346"/>
                  </a:cubicBezTo>
                  <a:lnTo>
                    <a:pt x="2251" y="3346"/>
                  </a:lnTo>
                  <a:cubicBezTo>
                    <a:pt x="2620" y="2358"/>
                    <a:pt x="2811" y="1239"/>
                    <a:pt x="28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2"/>
            <p:cNvSpPr/>
            <p:nvPr/>
          </p:nvSpPr>
          <p:spPr>
            <a:xfrm>
              <a:off x="4088250" y="2745350"/>
              <a:ext cx="75325" cy="87550"/>
            </a:xfrm>
            <a:custGeom>
              <a:rect b="b" l="l" r="r" t="t"/>
              <a:pathLst>
                <a:path extrusionOk="0" h="3502" w="3013">
                  <a:moveTo>
                    <a:pt x="2858" y="144"/>
                  </a:moveTo>
                  <a:cubicBezTo>
                    <a:pt x="2798" y="1334"/>
                    <a:pt x="2608" y="2418"/>
                    <a:pt x="2274" y="3346"/>
                  </a:cubicBezTo>
                  <a:lnTo>
                    <a:pt x="179" y="3346"/>
                  </a:lnTo>
                  <a:cubicBezTo>
                    <a:pt x="524" y="2311"/>
                    <a:pt x="715" y="1239"/>
                    <a:pt x="762" y="144"/>
                  </a:cubicBezTo>
                  <a:close/>
                  <a:moveTo>
                    <a:pt x="691" y="1"/>
                  </a:moveTo>
                  <a:cubicBezTo>
                    <a:pt x="643" y="1"/>
                    <a:pt x="608" y="25"/>
                    <a:pt x="608" y="72"/>
                  </a:cubicBezTo>
                  <a:cubicBezTo>
                    <a:pt x="572" y="1203"/>
                    <a:pt x="369" y="2323"/>
                    <a:pt x="0" y="3394"/>
                  </a:cubicBezTo>
                  <a:cubicBezTo>
                    <a:pt x="0" y="3418"/>
                    <a:pt x="0" y="3442"/>
                    <a:pt x="12" y="3466"/>
                  </a:cubicBezTo>
                  <a:cubicBezTo>
                    <a:pt x="24" y="3489"/>
                    <a:pt x="48" y="3501"/>
                    <a:pt x="72" y="3501"/>
                  </a:cubicBezTo>
                  <a:lnTo>
                    <a:pt x="2322" y="3501"/>
                  </a:lnTo>
                  <a:cubicBezTo>
                    <a:pt x="2358" y="3501"/>
                    <a:pt x="2382" y="3477"/>
                    <a:pt x="2394" y="3442"/>
                  </a:cubicBezTo>
                  <a:cubicBezTo>
                    <a:pt x="2751" y="2465"/>
                    <a:pt x="2953" y="1334"/>
                    <a:pt x="3013" y="72"/>
                  </a:cubicBezTo>
                  <a:cubicBezTo>
                    <a:pt x="3013" y="48"/>
                    <a:pt x="3001" y="37"/>
                    <a:pt x="2989" y="13"/>
                  </a:cubicBezTo>
                  <a:cubicBezTo>
                    <a:pt x="2977" y="1"/>
                    <a:pt x="2965" y="1"/>
                    <a:pt x="2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2"/>
            <p:cNvSpPr/>
            <p:nvPr/>
          </p:nvSpPr>
          <p:spPr>
            <a:xfrm>
              <a:off x="4252550" y="2778100"/>
              <a:ext cx="69375" cy="95575"/>
            </a:xfrm>
            <a:custGeom>
              <a:rect b="b" l="l" r="r" t="t"/>
              <a:pathLst>
                <a:path extrusionOk="0" h="3823" w="2775">
                  <a:moveTo>
                    <a:pt x="1" y="1"/>
                  </a:moveTo>
                  <a:lnTo>
                    <a:pt x="120" y="3215"/>
                  </a:lnTo>
                  <a:lnTo>
                    <a:pt x="120" y="3822"/>
                  </a:lnTo>
                  <a:lnTo>
                    <a:pt x="2775" y="3822"/>
                  </a:lnTo>
                  <a:lnTo>
                    <a:pt x="2775" y="3215"/>
                  </a:lnTo>
                  <a:cubicBezTo>
                    <a:pt x="2751" y="2167"/>
                    <a:pt x="2691" y="1096"/>
                    <a:pt x="2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2"/>
            <p:cNvSpPr/>
            <p:nvPr/>
          </p:nvSpPr>
          <p:spPr>
            <a:xfrm>
              <a:off x="4250775" y="2776025"/>
              <a:ext cx="72950" cy="99425"/>
            </a:xfrm>
            <a:custGeom>
              <a:rect b="b" l="l" r="r" t="t"/>
              <a:pathLst>
                <a:path extrusionOk="0" h="3977" w="2918">
                  <a:moveTo>
                    <a:pt x="2596" y="155"/>
                  </a:moveTo>
                  <a:cubicBezTo>
                    <a:pt x="2691" y="1238"/>
                    <a:pt x="2751" y="2286"/>
                    <a:pt x="2774" y="3274"/>
                  </a:cubicBezTo>
                  <a:cubicBezTo>
                    <a:pt x="2774" y="3286"/>
                    <a:pt x="2774" y="3286"/>
                    <a:pt x="2774" y="3286"/>
                  </a:cubicBezTo>
                  <a:lnTo>
                    <a:pt x="2774" y="3822"/>
                  </a:lnTo>
                  <a:lnTo>
                    <a:pt x="262" y="3822"/>
                  </a:lnTo>
                  <a:lnTo>
                    <a:pt x="262" y="3286"/>
                  </a:lnTo>
                  <a:lnTo>
                    <a:pt x="155" y="155"/>
                  </a:lnTo>
                  <a:close/>
                  <a:moveTo>
                    <a:pt x="72" y="0"/>
                  </a:moveTo>
                  <a:cubicBezTo>
                    <a:pt x="48" y="0"/>
                    <a:pt x="36" y="12"/>
                    <a:pt x="24" y="24"/>
                  </a:cubicBezTo>
                  <a:cubicBezTo>
                    <a:pt x="0" y="36"/>
                    <a:pt x="0" y="60"/>
                    <a:pt x="0" y="84"/>
                  </a:cubicBezTo>
                  <a:lnTo>
                    <a:pt x="119" y="3286"/>
                  </a:lnTo>
                  <a:lnTo>
                    <a:pt x="119" y="3905"/>
                  </a:lnTo>
                  <a:cubicBezTo>
                    <a:pt x="119" y="3941"/>
                    <a:pt x="155" y="3977"/>
                    <a:pt x="191" y="3977"/>
                  </a:cubicBezTo>
                  <a:lnTo>
                    <a:pt x="2846" y="3977"/>
                  </a:lnTo>
                  <a:cubicBezTo>
                    <a:pt x="2881" y="3977"/>
                    <a:pt x="2917" y="3941"/>
                    <a:pt x="2917" y="3905"/>
                  </a:cubicBezTo>
                  <a:lnTo>
                    <a:pt x="2917" y="3310"/>
                  </a:lnTo>
                  <a:cubicBezTo>
                    <a:pt x="2917" y="3298"/>
                    <a:pt x="2917" y="3298"/>
                    <a:pt x="2917" y="3286"/>
                  </a:cubicBezTo>
                  <a:cubicBezTo>
                    <a:pt x="2893" y="2262"/>
                    <a:pt x="2834" y="1191"/>
                    <a:pt x="2739" y="72"/>
                  </a:cubicBezTo>
                  <a:cubicBezTo>
                    <a:pt x="2727" y="36"/>
                    <a:pt x="2703" y="0"/>
                    <a:pt x="26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2"/>
            <p:cNvSpPr/>
            <p:nvPr/>
          </p:nvSpPr>
          <p:spPr>
            <a:xfrm>
              <a:off x="4235000" y="2778100"/>
              <a:ext cx="76800" cy="152125"/>
            </a:xfrm>
            <a:custGeom>
              <a:rect b="b" l="l" r="r" t="t"/>
              <a:pathLst>
                <a:path extrusionOk="0" h="6085" w="3072">
                  <a:moveTo>
                    <a:pt x="464" y="1"/>
                  </a:moveTo>
                  <a:cubicBezTo>
                    <a:pt x="572" y="1882"/>
                    <a:pt x="381" y="3930"/>
                    <a:pt x="0" y="6085"/>
                  </a:cubicBezTo>
                  <a:lnTo>
                    <a:pt x="2560" y="6085"/>
                  </a:lnTo>
                  <a:cubicBezTo>
                    <a:pt x="2893" y="3941"/>
                    <a:pt x="3072" y="1894"/>
                    <a:pt x="30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2"/>
            <p:cNvSpPr/>
            <p:nvPr/>
          </p:nvSpPr>
          <p:spPr>
            <a:xfrm>
              <a:off x="5051750" y="2733150"/>
              <a:ext cx="83375" cy="140525"/>
            </a:xfrm>
            <a:custGeom>
              <a:rect b="b" l="l" r="r" t="t"/>
              <a:pathLst>
                <a:path extrusionOk="0" h="5621" w="3335">
                  <a:moveTo>
                    <a:pt x="120" y="1"/>
                  </a:moveTo>
                  <a:cubicBezTo>
                    <a:pt x="1" y="1525"/>
                    <a:pt x="108" y="3192"/>
                    <a:pt x="501" y="5001"/>
                  </a:cubicBezTo>
                  <a:lnTo>
                    <a:pt x="525" y="5001"/>
                  </a:lnTo>
                  <a:lnTo>
                    <a:pt x="525" y="5620"/>
                  </a:lnTo>
                  <a:lnTo>
                    <a:pt x="3335" y="5620"/>
                  </a:lnTo>
                  <a:lnTo>
                    <a:pt x="3335" y="5001"/>
                  </a:lnTo>
                  <a:cubicBezTo>
                    <a:pt x="2954" y="3489"/>
                    <a:pt x="2692" y="1810"/>
                    <a:pt x="25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2"/>
            <p:cNvSpPr/>
            <p:nvPr/>
          </p:nvSpPr>
          <p:spPr>
            <a:xfrm>
              <a:off x="5049675" y="2731075"/>
              <a:ext cx="87525" cy="144375"/>
            </a:xfrm>
            <a:custGeom>
              <a:rect b="b" l="l" r="r" t="t"/>
              <a:pathLst>
                <a:path extrusionOk="0" h="5775" w="3501">
                  <a:moveTo>
                    <a:pt x="2548" y="155"/>
                  </a:moveTo>
                  <a:cubicBezTo>
                    <a:pt x="2703" y="1989"/>
                    <a:pt x="2977" y="3644"/>
                    <a:pt x="3346" y="5096"/>
                  </a:cubicBezTo>
                  <a:lnTo>
                    <a:pt x="3346" y="5620"/>
                  </a:lnTo>
                  <a:lnTo>
                    <a:pt x="679" y="5620"/>
                  </a:lnTo>
                  <a:lnTo>
                    <a:pt x="679" y="5084"/>
                  </a:lnTo>
                  <a:cubicBezTo>
                    <a:pt x="679" y="5060"/>
                    <a:pt x="667" y="5049"/>
                    <a:pt x="655" y="5037"/>
                  </a:cubicBezTo>
                  <a:cubicBezTo>
                    <a:pt x="274" y="3322"/>
                    <a:pt x="155" y="1727"/>
                    <a:pt x="274" y="155"/>
                  </a:cubicBezTo>
                  <a:close/>
                  <a:moveTo>
                    <a:pt x="203" y="0"/>
                  </a:moveTo>
                  <a:cubicBezTo>
                    <a:pt x="167" y="0"/>
                    <a:pt x="132" y="36"/>
                    <a:pt x="132" y="72"/>
                  </a:cubicBezTo>
                  <a:cubicBezTo>
                    <a:pt x="1" y="1691"/>
                    <a:pt x="132" y="3334"/>
                    <a:pt x="513" y="5108"/>
                  </a:cubicBezTo>
                  <a:cubicBezTo>
                    <a:pt x="513" y="5120"/>
                    <a:pt x="524" y="5132"/>
                    <a:pt x="536" y="5144"/>
                  </a:cubicBezTo>
                  <a:lnTo>
                    <a:pt x="536" y="5703"/>
                  </a:lnTo>
                  <a:cubicBezTo>
                    <a:pt x="536" y="5739"/>
                    <a:pt x="560" y="5775"/>
                    <a:pt x="608" y="5775"/>
                  </a:cubicBezTo>
                  <a:lnTo>
                    <a:pt x="3418" y="5775"/>
                  </a:lnTo>
                  <a:cubicBezTo>
                    <a:pt x="3465" y="5775"/>
                    <a:pt x="3501" y="5739"/>
                    <a:pt x="3501" y="5692"/>
                  </a:cubicBezTo>
                  <a:lnTo>
                    <a:pt x="3501" y="5084"/>
                  </a:lnTo>
                  <a:cubicBezTo>
                    <a:pt x="3501" y="5084"/>
                    <a:pt x="3489" y="5072"/>
                    <a:pt x="3489" y="5072"/>
                  </a:cubicBezTo>
                  <a:cubicBezTo>
                    <a:pt x="3120" y="3608"/>
                    <a:pt x="2846" y="1929"/>
                    <a:pt x="2691" y="72"/>
                  </a:cubicBezTo>
                  <a:cubicBezTo>
                    <a:pt x="2691" y="36"/>
                    <a:pt x="2656" y="0"/>
                    <a:pt x="2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2"/>
            <p:cNvSpPr/>
            <p:nvPr/>
          </p:nvSpPr>
          <p:spPr>
            <a:xfrm>
              <a:off x="5060100" y="2733150"/>
              <a:ext cx="71750" cy="84575"/>
            </a:xfrm>
            <a:custGeom>
              <a:rect b="b" l="l" r="r" t="t"/>
              <a:pathLst>
                <a:path extrusionOk="0" h="3383" w="2870">
                  <a:moveTo>
                    <a:pt x="0" y="1"/>
                  </a:moveTo>
                  <a:cubicBezTo>
                    <a:pt x="36" y="1215"/>
                    <a:pt x="203" y="2346"/>
                    <a:pt x="512" y="3382"/>
                  </a:cubicBezTo>
                  <a:lnTo>
                    <a:pt x="2870" y="3382"/>
                  </a:lnTo>
                  <a:cubicBezTo>
                    <a:pt x="2596" y="2263"/>
                    <a:pt x="2417" y="1132"/>
                    <a:pt x="23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2"/>
            <p:cNvSpPr/>
            <p:nvPr/>
          </p:nvSpPr>
          <p:spPr>
            <a:xfrm>
              <a:off x="5058000" y="2731075"/>
              <a:ext cx="75650" cy="88425"/>
            </a:xfrm>
            <a:custGeom>
              <a:rect b="b" l="l" r="r" t="t"/>
              <a:pathLst>
                <a:path extrusionOk="0" h="3537" w="3026">
                  <a:moveTo>
                    <a:pt x="2370" y="155"/>
                  </a:moveTo>
                  <a:cubicBezTo>
                    <a:pt x="2430" y="1203"/>
                    <a:pt x="2596" y="2286"/>
                    <a:pt x="2858" y="3394"/>
                  </a:cubicBezTo>
                  <a:lnTo>
                    <a:pt x="656" y="3394"/>
                  </a:lnTo>
                  <a:cubicBezTo>
                    <a:pt x="370" y="2441"/>
                    <a:pt x="203" y="1381"/>
                    <a:pt x="156" y="155"/>
                  </a:cubicBezTo>
                  <a:close/>
                  <a:moveTo>
                    <a:pt x="84" y="0"/>
                  </a:moveTo>
                  <a:cubicBezTo>
                    <a:pt x="60" y="0"/>
                    <a:pt x="37" y="12"/>
                    <a:pt x="25" y="24"/>
                  </a:cubicBezTo>
                  <a:cubicBezTo>
                    <a:pt x="13" y="36"/>
                    <a:pt x="1" y="60"/>
                    <a:pt x="1" y="84"/>
                  </a:cubicBezTo>
                  <a:cubicBezTo>
                    <a:pt x="49" y="1381"/>
                    <a:pt x="227" y="2501"/>
                    <a:pt x="525" y="3489"/>
                  </a:cubicBezTo>
                  <a:cubicBezTo>
                    <a:pt x="537" y="3513"/>
                    <a:pt x="561" y="3536"/>
                    <a:pt x="596" y="3536"/>
                  </a:cubicBezTo>
                  <a:lnTo>
                    <a:pt x="2954" y="3536"/>
                  </a:lnTo>
                  <a:cubicBezTo>
                    <a:pt x="2977" y="3536"/>
                    <a:pt x="3001" y="3525"/>
                    <a:pt x="3013" y="3513"/>
                  </a:cubicBezTo>
                  <a:cubicBezTo>
                    <a:pt x="3025" y="3489"/>
                    <a:pt x="3025" y="3465"/>
                    <a:pt x="3025" y="3441"/>
                  </a:cubicBezTo>
                  <a:cubicBezTo>
                    <a:pt x="2739" y="2298"/>
                    <a:pt x="2573" y="1167"/>
                    <a:pt x="2513" y="72"/>
                  </a:cubicBezTo>
                  <a:cubicBezTo>
                    <a:pt x="2513" y="36"/>
                    <a:pt x="2477" y="0"/>
                    <a:pt x="2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2"/>
            <p:cNvSpPr/>
            <p:nvPr/>
          </p:nvSpPr>
          <p:spPr>
            <a:xfrm>
              <a:off x="5174700" y="2787025"/>
              <a:ext cx="77400" cy="86650"/>
            </a:xfrm>
            <a:custGeom>
              <a:rect b="b" l="l" r="r" t="t"/>
              <a:pathLst>
                <a:path extrusionOk="0" h="3466" w="3096">
                  <a:moveTo>
                    <a:pt x="36" y="1"/>
                  </a:moveTo>
                  <a:cubicBezTo>
                    <a:pt x="0" y="858"/>
                    <a:pt x="72" y="1822"/>
                    <a:pt x="226" y="2858"/>
                  </a:cubicBezTo>
                  <a:lnTo>
                    <a:pt x="226" y="3465"/>
                  </a:lnTo>
                  <a:lnTo>
                    <a:pt x="3096" y="3465"/>
                  </a:lnTo>
                  <a:lnTo>
                    <a:pt x="3096" y="2858"/>
                  </a:lnTo>
                  <a:cubicBezTo>
                    <a:pt x="2905" y="1882"/>
                    <a:pt x="2786" y="929"/>
                    <a:pt x="2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2"/>
            <p:cNvSpPr/>
            <p:nvPr/>
          </p:nvSpPr>
          <p:spPr>
            <a:xfrm>
              <a:off x="5172900" y="2785250"/>
              <a:ext cx="81000" cy="90200"/>
            </a:xfrm>
            <a:custGeom>
              <a:rect b="b" l="l" r="r" t="t"/>
              <a:pathLst>
                <a:path extrusionOk="0" h="3608" w="3240">
                  <a:moveTo>
                    <a:pt x="2739" y="143"/>
                  </a:moveTo>
                  <a:cubicBezTo>
                    <a:pt x="2787" y="1012"/>
                    <a:pt x="2906" y="1953"/>
                    <a:pt x="3096" y="2917"/>
                  </a:cubicBezTo>
                  <a:lnTo>
                    <a:pt x="3096" y="3453"/>
                  </a:lnTo>
                  <a:lnTo>
                    <a:pt x="370" y="3453"/>
                  </a:lnTo>
                  <a:lnTo>
                    <a:pt x="370" y="2917"/>
                  </a:lnTo>
                  <a:cubicBezTo>
                    <a:pt x="203" y="1846"/>
                    <a:pt x="144" y="929"/>
                    <a:pt x="179" y="143"/>
                  </a:cubicBezTo>
                  <a:close/>
                  <a:moveTo>
                    <a:pt x="108" y="0"/>
                  </a:moveTo>
                  <a:cubicBezTo>
                    <a:pt x="72" y="0"/>
                    <a:pt x="36" y="36"/>
                    <a:pt x="36" y="72"/>
                  </a:cubicBezTo>
                  <a:cubicBezTo>
                    <a:pt x="1" y="881"/>
                    <a:pt x="60" y="1822"/>
                    <a:pt x="215" y="2917"/>
                  </a:cubicBezTo>
                  <a:lnTo>
                    <a:pt x="215" y="3536"/>
                  </a:lnTo>
                  <a:cubicBezTo>
                    <a:pt x="215" y="3572"/>
                    <a:pt x="251" y="3608"/>
                    <a:pt x="298" y="3608"/>
                  </a:cubicBezTo>
                  <a:lnTo>
                    <a:pt x="3168" y="3608"/>
                  </a:lnTo>
                  <a:cubicBezTo>
                    <a:pt x="3204" y="3608"/>
                    <a:pt x="3239" y="3572"/>
                    <a:pt x="3239" y="3536"/>
                  </a:cubicBezTo>
                  <a:lnTo>
                    <a:pt x="3239" y="2917"/>
                  </a:lnTo>
                  <a:cubicBezTo>
                    <a:pt x="3049" y="1905"/>
                    <a:pt x="2930" y="953"/>
                    <a:pt x="2882" y="72"/>
                  </a:cubicBezTo>
                  <a:cubicBezTo>
                    <a:pt x="2882" y="36"/>
                    <a:pt x="2846" y="0"/>
                    <a:pt x="2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2"/>
            <p:cNvSpPr/>
            <p:nvPr/>
          </p:nvSpPr>
          <p:spPr>
            <a:xfrm>
              <a:off x="5186300" y="2787025"/>
              <a:ext cx="86650" cy="117000"/>
            </a:xfrm>
            <a:custGeom>
              <a:rect b="b" l="l" r="r" t="t"/>
              <a:pathLst>
                <a:path extrusionOk="0" h="4680" w="3466">
                  <a:moveTo>
                    <a:pt x="1" y="1"/>
                  </a:moveTo>
                  <a:cubicBezTo>
                    <a:pt x="167" y="1679"/>
                    <a:pt x="441" y="3239"/>
                    <a:pt x="858" y="4680"/>
                  </a:cubicBezTo>
                  <a:lnTo>
                    <a:pt x="3465" y="4680"/>
                  </a:lnTo>
                  <a:cubicBezTo>
                    <a:pt x="3049" y="3180"/>
                    <a:pt x="2763" y="1620"/>
                    <a:pt x="2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2"/>
            <p:cNvSpPr/>
            <p:nvPr/>
          </p:nvSpPr>
          <p:spPr>
            <a:xfrm>
              <a:off x="5184525" y="2785250"/>
              <a:ext cx="90500" cy="120575"/>
            </a:xfrm>
            <a:custGeom>
              <a:rect b="b" l="l" r="r" t="t"/>
              <a:pathLst>
                <a:path extrusionOk="0" h="4823" w="3620">
                  <a:moveTo>
                    <a:pt x="2608" y="143"/>
                  </a:moveTo>
                  <a:cubicBezTo>
                    <a:pt x="2762" y="1679"/>
                    <a:pt x="3036" y="3203"/>
                    <a:pt x="3441" y="4668"/>
                  </a:cubicBezTo>
                  <a:lnTo>
                    <a:pt x="988" y="4668"/>
                  </a:lnTo>
                  <a:cubicBezTo>
                    <a:pt x="595" y="3346"/>
                    <a:pt x="322" y="1822"/>
                    <a:pt x="155" y="143"/>
                  </a:cubicBezTo>
                  <a:close/>
                  <a:moveTo>
                    <a:pt x="72" y="0"/>
                  </a:moveTo>
                  <a:cubicBezTo>
                    <a:pt x="48" y="0"/>
                    <a:pt x="36" y="12"/>
                    <a:pt x="12" y="24"/>
                  </a:cubicBezTo>
                  <a:cubicBezTo>
                    <a:pt x="0" y="36"/>
                    <a:pt x="0" y="60"/>
                    <a:pt x="0" y="84"/>
                  </a:cubicBezTo>
                  <a:cubicBezTo>
                    <a:pt x="167" y="1822"/>
                    <a:pt x="453" y="3394"/>
                    <a:pt x="857" y="4763"/>
                  </a:cubicBezTo>
                  <a:cubicBezTo>
                    <a:pt x="869" y="4798"/>
                    <a:pt x="905" y="4822"/>
                    <a:pt x="929" y="4822"/>
                  </a:cubicBezTo>
                  <a:lnTo>
                    <a:pt x="3536" y="4822"/>
                  </a:lnTo>
                  <a:cubicBezTo>
                    <a:pt x="3560" y="4822"/>
                    <a:pt x="3584" y="4810"/>
                    <a:pt x="3596" y="4798"/>
                  </a:cubicBezTo>
                  <a:cubicBezTo>
                    <a:pt x="3620" y="4775"/>
                    <a:pt x="3620" y="4751"/>
                    <a:pt x="3608" y="4727"/>
                  </a:cubicBezTo>
                  <a:cubicBezTo>
                    <a:pt x="3191" y="3215"/>
                    <a:pt x="2905" y="1643"/>
                    <a:pt x="2750" y="72"/>
                  </a:cubicBezTo>
                  <a:cubicBezTo>
                    <a:pt x="2750" y="36"/>
                    <a:pt x="2715" y="0"/>
                    <a:pt x="26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2"/>
            <p:cNvSpPr/>
            <p:nvPr/>
          </p:nvSpPr>
          <p:spPr>
            <a:xfrm>
              <a:off x="4425800" y="2759650"/>
              <a:ext cx="76500" cy="114025"/>
            </a:xfrm>
            <a:custGeom>
              <a:rect b="b" l="l" r="r" t="t"/>
              <a:pathLst>
                <a:path extrusionOk="0" h="4561" w="3060">
                  <a:moveTo>
                    <a:pt x="536" y="0"/>
                  </a:moveTo>
                  <a:cubicBezTo>
                    <a:pt x="607" y="1501"/>
                    <a:pt x="810" y="2917"/>
                    <a:pt x="0" y="3953"/>
                  </a:cubicBezTo>
                  <a:lnTo>
                    <a:pt x="0" y="4560"/>
                  </a:lnTo>
                  <a:lnTo>
                    <a:pt x="2869" y="4560"/>
                  </a:lnTo>
                  <a:lnTo>
                    <a:pt x="2869" y="3953"/>
                  </a:lnTo>
                  <a:cubicBezTo>
                    <a:pt x="2953" y="2727"/>
                    <a:pt x="3012" y="1381"/>
                    <a:pt x="3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2"/>
            <p:cNvSpPr/>
            <p:nvPr/>
          </p:nvSpPr>
          <p:spPr>
            <a:xfrm>
              <a:off x="4424000" y="2757850"/>
              <a:ext cx="80100" cy="117600"/>
            </a:xfrm>
            <a:custGeom>
              <a:rect b="b" l="l" r="r" t="t"/>
              <a:pathLst>
                <a:path extrusionOk="0" h="4704" w="3204">
                  <a:moveTo>
                    <a:pt x="3061" y="144"/>
                  </a:moveTo>
                  <a:cubicBezTo>
                    <a:pt x="3013" y="1430"/>
                    <a:pt x="2953" y="2775"/>
                    <a:pt x="2870" y="4013"/>
                  </a:cubicBezTo>
                  <a:lnTo>
                    <a:pt x="2870" y="4549"/>
                  </a:lnTo>
                  <a:lnTo>
                    <a:pt x="143" y="4549"/>
                  </a:lnTo>
                  <a:lnTo>
                    <a:pt x="143" y="4049"/>
                  </a:lnTo>
                  <a:cubicBezTo>
                    <a:pt x="858" y="3108"/>
                    <a:pt x="786" y="1882"/>
                    <a:pt x="715" y="584"/>
                  </a:cubicBezTo>
                  <a:cubicBezTo>
                    <a:pt x="703" y="441"/>
                    <a:pt x="691" y="299"/>
                    <a:pt x="691" y="144"/>
                  </a:cubicBezTo>
                  <a:close/>
                  <a:moveTo>
                    <a:pt x="608" y="1"/>
                  </a:moveTo>
                  <a:cubicBezTo>
                    <a:pt x="596" y="1"/>
                    <a:pt x="572" y="1"/>
                    <a:pt x="560" y="25"/>
                  </a:cubicBezTo>
                  <a:cubicBezTo>
                    <a:pt x="548" y="37"/>
                    <a:pt x="536" y="49"/>
                    <a:pt x="536" y="72"/>
                  </a:cubicBezTo>
                  <a:cubicBezTo>
                    <a:pt x="548" y="251"/>
                    <a:pt x="560" y="418"/>
                    <a:pt x="572" y="596"/>
                  </a:cubicBezTo>
                  <a:cubicBezTo>
                    <a:pt x="644" y="1870"/>
                    <a:pt x="715" y="3085"/>
                    <a:pt x="13" y="3978"/>
                  </a:cubicBezTo>
                  <a:cubicBezTo>
                    <a:pt x="1" y="3989"/>
                    <a:pt x="1" y="4001"/>
                    <a:pt x="1" y="4013"/>
                  </a:cubicBezTo>
                  <a:lnTo>
                    <a:pt x="1" y="4632"/>
                  </a:lnTo>
                  <a:cubicBezTo>
                    <a:pt x="1" y="4668"/>
                    <a:pt x="36" y="4704"/>
                    <a:pt x="72" y="4704"/>
                  </a:cubicBezTo>
                  <a:lnTo>
                    <a:pt x="2941" y="4704"/>
                  </a:lnTo>
                  <a:cubicBezTo>
                    <a:pt x="2977" y="4704"/>
                    <a:pt x="3013" y="4668"/>
                    <a:pt x="3013" y="4621"/>
                  </a:cubicBezTo>
                  <a:lnTo>
                    <a:pt x="3013" y="4025"/>
                  </a:lnTo>
                  <a:cubicBezTo>
                    <a:pt x="3108" y="2751"/>
                    <a:pt x="3156" y="1370"/>
                    <a:pt x="3203" y="72"/>
                  </a:cubicBezTo>
                  <a:cubicBezTo>
                    <a:pt x="3203" y="49"/>
                    <a:pt x="3203" y="37"/>
                    <a:pt x="3180" y="13"/>
                  </a:cubicBezTo>
                  <a:cubicBezTo>
                    <a:pt x="3168" y="1"/>
                    <a:pt x="3156" y="1"/>
                    <a:pt x="3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2"/>
            <p:cNvSpPr/>
            <p:nvPr/>
          </p:nvSpPr>
          <p:spPr>
            <a:xfrm>
              <a:off x="4424900" y="2759650"/>
              <a:ext cx="69975" cy="94675"/>
            </a:xfrm>
            <a:custGeom>
              <a:rect b="b" l="l" r="r" t="t"/>
              <a:pathLst>
                <a:path extrusionOk="0" h="3787" w="2799">
                  <a:moveTo>
                    <a:pt x="429" y="0"/>
                  </a:moveTo>
                  <a:cubicBezTo>
                    <a:pt x="477" y="1191"/>
                    <a:pt x="310" y="2465"/>
                    <a:pt x="0" y="3787"/>
                  </a:cubicBezTo>
                  <a:lnTo>
                    <a:pt x="2370" y="3787"/>
                  </a:lnTo>
                  <a:cubicBezTo>
                    <a:pt x="2655" y="2524"/>
                    <a:pt x="2786" y="1262"/>
                    <a:pt x="279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2"/>
            <p:cNvSpPr/>
            <p:nvPr/>
          </p:nvSpPr>
          <p:spPr>
            <a:xfrm>
              <a:off x="4422800" y="2757850"/>
              <a:ext cx="74150" cy="98250"/>
            </a:xfrm>
            <a:custGeom>
              <a:rect b="b" l="l" r="r" t="t"/>
              <a:pathLst>
                <a:path extrusionOk="0" h="3930" w="2966">
                  <a:moveTo>
                    <a:pt x="2811" y="144"/>
                  </a:moveTo>
                  <a:cubicBezTo>
                    <a:pt x="2799" y="1394"/>
                    <a:pt x="2656" y="2608"/>
                    <a:pt x="2394" y="3775"/>
                  </a:cubicBezTo>
                  <a:lnTo>
                    <a:pt x="180" y="3775"/>
                  </a:lnTo>
                  <a:cubicBezTo>
                    <a:pt x="489" y="2442"/>
                    <a:pt x="620" y="1251"/>
                    <a:pt x="596" y="144"/>
                  </a:cubicBezTo>
                  <a:close/>
                  <a:moveTo>
                    <a:pt x="513" y="1"/>
                  </a:moveTo>
                  <a:cubicBezTo>
                    <a:pt x="501" y="1"/>
                    <a:pt x="477" y="13"/>
                    <a:pt x="465" y="25"/>
                  </a:cubicBezTo>
                  <a:cubicBezTo>
                    <a:pt x="453" y="37"/>
                    <a:pt x="442" y="60"/>
                    <a:pt x="442" y="72"/>
                  </a:cubicBezTo>
                  <a:cubicBezTo>
                    <a:pt x="489" y="1215"/>
                    <a:pt x="346" y="2442"/>
                    <a:pt x="13" y="3835"/>
                  </a:cubicBezTo>
                  <a:cubicBezTo>
                    <a:pt x="1" y="3859"/>
                    <a:pt x="13" y="3882"/>
                    <a:pt x="25" y="3894"/>
                  </a:cubicBezTo>
                  <a:cubicBezTo>
                    <a:pt x="37" y="3918"/>
                    <a:pt x="61" y="3930"/>
                    <a:pt x="84" y="3930"/>
                  </a:cubicBezTo>
                  <a:lnTo>
                    <a:pt x="2454" y="3930"/>
                  </a:lnTo>
                  <a:cubicBezTo>
                    <a:pt x="2489" y="3930"/>
                    <a:pt x="2513" y="3906"/>
                    <a:pt x="2525" y="3870"/>
                  </a:cubicBezTo>
                  <a:cubicBezTo>
                    <a:pt x="2799" y="2656"/>
                    <a:pt x="2954" y="1370"/>
                    <a:pt x="2966" y="72"/>
                  </a:cubicBezTo>
                  <a:cubicBezTo>
                    <a:pt x="2966" y="60"/>
                    <a:pt x="2954" y="37"/>
                    <a:pt x="2942" y="25"/>
                  </a:cubicBezTo>
                  <a:cubicBezTo>
                    <a:pt x="2930" y="13"/>
                    <a:pt x="2906" y="1"/>
                    <a:pt x="28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2"/>
            <p:cNvSpPr/>
            <p:nvPr/>
          </p:nvSpPr>
          <p:spPr>
            <a:xfrm>
              <a:off x="3956675" y="1746425"/>
              <a:ext cx="1429975" cy="874250"/>
            </a:xfrm>
            <a:custGeom>
              <a:rect b="b" l="l" r="r" t="t"/>
              <a:pathLst>
                <a:path extrusionOk="0" h="34970" w="57199">
                  <a:moveTo>
                    <a:pt x="3787" y="1"/>
                  </a:moveTo>
                  <a:cubicBezTo>
                    <a:pt x="1703" y="1"/>
                    <a:pt x="1" y="1703"/>
                    <a:pt x="1" y="3787"/>
                  </a:cubicBezTo>
                  <a:lnTo>
                    <a:pt x="1" y="34969"/>
                  </a:lnTo>
                  <a:lnTo>
                    <a:pt x="57198" y="34969"/>
                  </a:lnTo>
                  <a:lnTo>
                    <a:pt x="57198" y="3787"/>
                  </a:lnTo>
                  <a:cubicBezTo>
                    <a:pt x="57198" y="1703"/>
                    <a:pt x="55496" y="1"/>
                    <a:pt x="53412"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2"/>
            <p:cNvSpPr/>
            <p:nvPr/>
          </p:nvSpPr>
          <p:spPr>
            <a:xfrm>
              <a:off x="5366075" y="1946750"/>
              <a:ext cx="3900" cy="169400"/>
            </a:xfrm>
            <a:custGeom>
              <a:rect b="b" l="l" r="r" t="t"/>
              <a:pathLst>
                <a:path extrusionOk="0" h="6776" w="156">
                  <a:moveTo>
                    <a:pt x="72" y="0"/>
                  </a:moveTo>
                  <a:cubicBezTo>
                    <a:pt x="37" y="0"/>
                    <a:pt x="1" y="36"/>
                    <a:pt x="1" y="84"/>
                  </a:cubicBezTo>
                  <a:lnTo>
                    <a:pt x="1" y="6704"/>
                  </a:lnTo>
                  <a:cubicBezTo>
                    <a:pt x="1" y="6739"/>
                    <a:pt x="37" y="6775"/>
                    <a:pt x="72" y="6775"/>
                  </a:cubicBezTo>
                  <a:cubicBezTo>
                    <a:pt x="120" y="6775"/>
                    <a:pt x="156" y="6739"/>
                    <a:pt x="156" y="6704"/>
                  </a:cubicBezTo>
                  <a:lnTo>
                    <a:pt x="156" y="84"/>
                  </a:lnTo>
                  <a:cubicBezTo>
                    <a:pt x="156" y="36"/>
                    <a:pt x="120"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2"/>
            <p:cNvSpPr/>
            <p:nvPr/>
          </p:nvSpPr>
          <p:spPr>
            <a:xfrm>
              <a:off x="5185100" y="1763100"/>
              <a:ext cx="184875" cy="149750"/>
            </a:xfrm>
            <a:custGeom>
              <a:rect b="b" l="l" r="r" t="t"/>
              <a:pathLst>
                <a:path extrusionOk="0" h="5990" w="7395">
                  <a:moveTo>
                    <a:pt x="72" y="0"/>
                  </a:moveTo>
                  <a:cubicBezTo>
                    <a:pt x="37" y="0"/>
                    <a:pt x="1" y="36"/>
                    <a:pt x="1" y="84"/>
                  </a:cubicBezTo>
                  <a:cubicBezTo>
                    <a:pt x="1" y="119"/>
                    <a:pt x="37" y="155"/>
                    <a:pt x="72" y="155"/>
                  </a:cubicBezTo>
                  <a:lnTo>
                    <a:pt x="2930" y="155"/>
                  </a:lnTo>
                  <a:cubicBezTo>
                    <a:pt x="5311" y="155"/>
                    <a:pt x="7240" y="2084"/>
                    <a:pt x="7240" y="4465"/>
                  </a:cubicBezTo>
                  <a:lnTo>
                    <a:pt x="7240" y="5918"/>
                  </a:lnTo>
                  <a:cubicBezTo>
                    <a:pt x="7240" y="5953"/>
                    <a:pt x="7276" y="5989"/>
                    <a:pt x="7311" y="5989"/>
                  </a:cubicBezTo>
                  <a:cubicBezTo>
                    <a:pt x="7359" y="5989"/>
                    <a:pt x="7395" y="5953"/>
                    <a:pt x="7395" y="5918"/>
                  </a:cubicBezTo>
                  <a:lnTo>
                    <a:pt x="7395" y="4465"/>
                  </a:lnTo>
                  <a:cubicBezTo>
                    <a:pt x="7395" y="2001"/>
                    <a:pt x="5394" y="0"/>
                    <a:pt x="2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2"/>
            <p:cNvSpPr/>
            <p:nvPr/>
          </p:nvSpPr>
          <p:spPr>
            <a:xfrm>
              <a:off x="4563000" y="1759525"/>
              <a:ext cx="217325" cy="43475"/>
            </a:xfrm>
            <a:custGeom>
              <a:rect b="b" l="l" r="r" t="t"/>
              <a:pathLst>
                <a:path extrusionOk="0" h="1739" w="8693">
                  <a:moveTo>
                    <a:pt x="882" y="0"/>
                  </a:moveTo>
                  <a:cubicBezTo>
                    <a:pt x="394" y="0"/>
                    <a:pt x="1" y="381"/>
                    <a:pt x="1" y="870"/>
                  </a:cubicBezTo>
                  <a:cubicBezTo>
                    <a:pt x="1" y="1358"/>
                    <a:pt x="394" y="1739"/>
                    <a:pt x="882" y="1739"/>
                  </a:cubicBezTo>
                  <a:lnTo>
                    <a:pt x="7811" y="1739"/>
                  </a:lnTo>
                  <a:cubicBezTo>
                    <a:pt x="8299" y="1739"/>
                    <a:pt x="8692" y="1358"/>
                    <a:pt x="8692" y="870"/>
                  </a:cubicBezTo>
                  <a:cubicBezTo>
                    <a:pt x="8692" y="393"/>
                    <a:pt x="8299" y="0"/>
                    <a:pt x="78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2"/>
            <p:cNvSpPr/>
            <p:nvPr/>
          </p:nvSpPr>
          <p:spPr>
            <a:xfrm>
              <a:off x="4561225" y="1757450"/>
              <a:ext cx="220875" cy="47650"/>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2"/>
            <p:cNvSpPr/>
            <p:nvPr/>
          </p:nvSpPr>
          <p:spPr>
            <a:xfrm>
              <a:off x="4600225" y="1767550"/>
              <a:ext cx="27400" cy="27425"/>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2"/>
            <p:cNvSpPr/>
            <p:nvPr/>
          </p:nvSpPr>
          <p:spPr>
            <a:xfrm>
              <a:off x="4010550" y="1813400"/>
              <a:ext cx="1329375" cy="751600"/>
            </a:xfrm>
            <a:custGeom>
              <a:rect b="b" l="l" r="r" t="t"/>
              <a:pathLst>
                <a:path extrusionOk="0" h="30064" w="53175">
                  <a:moveTo>
                    <a:pt x="3263" y="0"/>
                  </a:moveTo>
                  <a:cubicBezTo>
                    <a:pt x="1465" y="0"/>
                    <a:pt x="1" y="1465"/>
                    <a:pt x="1" y="3275"/>
                  </a:cubicBezTo>
                  <a:lnTo>
                    <a:pt x="1" y="30064"/>
                  </a:lnTo>
                  <a:lnTo>
                    <a:pt x="53174" y="30064"/>
                  </a:lnTo>
                  <a:lnTo>
                    <a:pt x="53174" y="3275"/>
                  </a:lnTo>
                  <a:cubicBezTo>
                    <a:pt x="53174" y="1465"/>
                    <a:pt x="51710" y="0"/>
                    <a:pt x="49912" y="0"/>
                  </a:cubicBezTo>
                  <a:close/>
                </a:path>
              </a:pathLst>
            </a:custGeom>
            <a:solidFill>
              <a:schemeClr val="accent4"/>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2"/>
            <p:cNvSpPr/>
            <p:nvPr/>
          </p:nvSpPr>
          <p:spPr>
            <a:xfrm>
              <a:off x="3891800" y="2591475"/>
              <a:ext cx="1566875" cy="109250"/>
            </a:xfrm>
            <a:custGeom>
              <a:rect b="b" l="l" r="r" t="t"/>
              <a:pathLst>
                <a:path extrusionOk="0" h="4370" w="62675">
                  <a:moveTo>
                    <a:pt x="988" y="0"/>
                  </a:moveTo>
                  <a:cubicBezTo>
                    <a:pt x="346" y="0"/>
                    <a:pt x="0" y="727"/>
                    <a:pt x="381" y="1227"/>
                  </a:cubicBezTo>
                  <a:lnTo>
                    <a:pt x="1000" y="2048"/>
                  </a:lnTo>
                  <a:cubicBezTo>
                    <a:pt x="2131" y="3513"/>
                    <a:pt x="3870" y="4370"/>
                    <a:pt x="5715" y="4370"/>
                  </a:cubicBezTo>
                  <a:lnTo>
                    <a:pt x="56960" y="4370"/>
                  </a:lnTo>
                  <a:cubicBezTo>
                    <a:pt x="58805" y="4370"/>
                    <a:pt x="60544" y="3501"/>
                    <a:pt x="61675" y="2048"/>
                  </a:cubicBezTo>
                  <a:lnTo>
                    <a:pt x="62294" y="1227"/>
                  </a:lnTo>
                  <a:cubicBezTo>
                    <a:pt x="62675" y="727"/>
                    <a:pt x="62318" y="0"/>
                    <a:pt x="61687" y="0"/>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2"/>
            <p:cNvSpPr/>
            <p:nvPr/>
          </p:nvSpPr>
          <p:spPr>
            <a:xfrm>
              <a:off x="4524900" y="2591475"/>
              <a:ext cx="300675" cy="45850"/>
            </a:xfrm>
            <a:custGeom>
              <a:rect b="b" l="l" r="r" t="t"/>
              <a:pathLst>
                <a:path extrusionOk="0" h="1834" w="12027">
                  <a:moveTo>
                    <a:pt x="1" y="0"/>
                  </a:moveTo>
                  <a:cubicBezTo>
                    <a:pt x="1" y="1012"/>
                    <a:pt x="822" y="1834"/>
                    <a:pt x="1834" y="1834"/>
                  </a:cubicBezTo>
                  <a:lnTo>
                    <a:pt x="10193" y="1834"/>
                  </a:lnTo>
                  <a:cubicBezTo>
                    <a:pt x="11205" y="1834"/>
                    <a:pt x="12026" y="1012"/>
                    <a:pt x="120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2"/>
            <p:cNvSpPr/>
            <p:nvPr/>
          </p:nvSpPr>
          <p:spPr>
            <a:xfrm>
              <a:off x="4523125" y="2589675"/>
              <a:ext cx="304225" cy="49450"/>
            </a:xfrm>
            <a:custGeom>
              <a:rect b="b" l="l" r="r" t="t"/>
              <a:pathLst>
                <a:path extrusionOk="0" h="1978" w="12169">
                  <a:moveTo>
                    <a:pt x="12014" y="156"/>
                  </a:moveTo>
                  <a:cubicBezTo>
                    <a:pt x="11978" y="1084"/>
                    <a:pt x="11204" y="1834"/>
                    <a:pt x="10264" y="1834"/>
                  </a:cubicBezTo>
                  <a:lnTo>
                    <a:pt x="1905" y="1834"/>
                  </a:lnTo>
                  <a:cubicBezTo>
                    <a:pt x="965" y="1834"/>
                    <a:pt x="191" y="1084"/>
                    <a:pt x="155" y="156"/>
                  </a:cubicBezTo>
                  <a:close/>
                  <a:moveTo>
                    <a:pt x="72" y="1"/>
                  </a:moveTo>
                  <a:cubicBezTo>
                    <a:pt x="36" y="1"/>
                    <a:pt x="0" y="37"/>
                    <a:pt x="0" y="72"/>
                  </a:cubicBezTo>
                  <a:cubicBezTo>
                    <a:pt x="0" y="1132"/>
                    <a:pt x="858" y="1977"/>
                    <a:pt x="1905" y="1977"/>
                  </a:cubicBezTo>
                  <a:lnTo>
                    <a:pt x="10264" y="1977"/>
                  </a:lnTo>
                  <a:cubicBezTo>
                    <a:pt x="11311" y="1977"/>
                    <a:pt x="12169" y="1132"/>
                    <a:pt x="12169" y="72"/>
                  </a:cubicBezTo>
                  <a:cubicBezTo>
                    <a:pt x="12169" y="37"/>
                    <a:pt x="12133" y="1"/>
                    <a:pt x="1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2"/>
            <p:cNvSpPr/>
            <p:nvPr/>
          </p:nvSpPr>
          <p:spPr>
            <a:xfrm>
              <a:off x="3941500" y="2667675"/>
              <a:ext cx="1467475" cy="33050"/>
            </a:xfrm>
            <a:custGeom>
              <a:rect b="b" l="l" r="r" t="t"/>
              <a:pathLst>
                <a:path extrusionOk="0" h="1322" w="58699">
                  <a:moveTo>
                    <a:pt x="1" y="0"/>
                  </a:moveTo>
                  <a:cubicBezTo>
                    <a:pt x="1048" y="846"/>
                    <a:pt x="2358" y="1322"/>
                    <a:pt x="3727" y="1322"/>
                  </a:cubicBezTo>
                  <a:lnTo>
                    <a:pt x="54972" y="1322"/>
                  </a:lnTo>
                  <a:cubicBezTo>
                    <a:pt x="56341" y="1322"/>
                    <a:pt x="57651" y="846"/>
                    <a:pt x="58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2"/>
            <p:cNvSpPr/>
            <p:nvPr/>
          </p:nvSpPr>
          <p:spPr>
            <a:xfrm>
              <a:off x="3939425" y="2665875"/>
              <a:ext cx="1471625" cy="36650"/>
            </a:xfrm>
            <a:custGeom>
              <a:rect b="b" l="l" r="r" t="t"/>
              <a:pathLst>
                <a:path extrusionOk="0" h="1466" w="58865">
                  <a:moveTo>
                    <a:pt x="58567" y="144"/>
                  </a:moveTo>
                  <a:cubicBezTo>
                    <a:pt x="57555" y="906"/>
                    <a:pt x="56317" y="1311"/>
                    <a:pt x="55055" y="1311"/>
                  </a:cubicBezTo>
                  <a:lnTo>
                    <a:pt x="3810" y="1311"/>
                  </a:lnTo>
                  <a:cubicBezTo>
                    <a:pt x="2548" y="1311"/>
                    <a:pt x="1310" y="906"/>
                    <a:pt x="310" y="144"/>
                  </a:cubicBezTo>
                  <a:close/>
                  <a:moveTo>
                    <a:pt x="84" y="1"/>
                  </a:moveTo>
                  <a:cubicBezTo>
                    <a:pt x="60" y="1"/>
                    <a:pt x="24" y="25"/>
                    <a:pt x="12" y="48"/>
                  </a:cubicBezTo>
                  <a:cubicBezTo>
                    <a:pt x="0" y="84"/>
                    <a:pt x="12" y="108"/>
                    <a:pt x="36" y="132"/>
                  </a:cubicBezTo>
                  <a:cubicBezTo>
                    <a:pt x="1108" y="989"/>
                    <a:pt x="2441" y="1465"/>
                    <a:pt x="3810" y="1465"/>
                  </a:cubicBezTo>
                  <a:lnTo>
                    <a:pt x="55055" y="1465"/>
                  </a:lnTo>
                  <a:cubicBezTo>
                    <a:pt x="56424" y="1465"/>
                    <a:pt x="57757" y="989"/>
                    <a:pt x="58829" y="132"/>
                  </a:cubicBezTo>
                  <a:cubicBezTo>
                    <a:pt x="58853" y="108"/>
                    <a:pt x="58865" y="84"/>
                    <a:pt x="58853" y="48"/>
                  </a:cubicBezTo>
                  <a:cubicBezTo>
                    <a:pt x="58841" y="25"/>
                    <a:pt x="58817" y="1"/>
                    <a:pt x="587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2"/>
            <p:cNvSpPr/>
            <p:nvPr/>
          </p:nvSpPr>
          <p:spPr>
            <a:xfrm>
              <a:off x="4253150" y="2602775"/>
              <a:ext cx="135450" cy="3600"/>
            </a:xfrm>
            <a:custGeom>
              <a:rect b="b" l="l" r="r" t="t"/>
              <a:pathLst>
                <a:path extrusionOk="0" h="144" w="5418">
                  <a:moveTo>
                    <a:pt x="72" y="1"/>
                  </a:moveTo>
                  <a:cubicBezTo>
                    <a:pt x="36" y="1"/>
                    <a:pt x="0" y="36"/>
                    <a:pt x="0" y="72"/>
                  </a:cubicBezTo>
                  <a:cubicBezTo>
                    <a:pt x="0" y="120"/>
                    <a:pt x="36" y="144"/>
                    <a:pt x="72" y="144"/>
                  </a:cubicBezTo>
                  <a:lnTo>
                    <a:pt x="5346" y="144"/>
                  </a:lnTo>
                  <a:cubicBezTo>
                    <a:pt x="5382" y="144"/>
                    <a:pt x="5418" y="120"/>
                    <a:pt x="5418" y="72"/>
                  </a:cubicBezTo>
                  <a:cubicBezTo>
                    <a:pt x="5418" y="36"/>
                    <a:pt x="5382" y="1"/>
                    <a:pt x="5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2"/>
            <p:cNvSpPr/>
            <p:nvPr/>
          </p:nvSpPr>
          <p:spPr>
            <a:xfrm>
              <a:off x="3933475" y="2602775"/>
              <a:ext cx="273550" cy="3600"/>
            </a:xfrm>
            <a:custGeom>
              <a:rect b="b" l="l" r="r" t="t"/>
              <a:pathLst>
                <a:path extrusionOk="0" h="144" w="10942">
                  <a:moveTo>
                    <a:pt x="72" y="1"/>
                  </a:moveTo>
                  <a:cubicBezTo>
                    <a:pt x="36" y="1"/>
                    <a:pt x="0" y="36"/>
                    <a:pt x="0" y="72"/>
                  </a:cubicBezTo>
                  <a:cubicBezTo>
                    <a:pt x="0" y="120"/>
                    <a:pt x="36" y="144"/>
                    <a:pt x="72" y="144"/>
                  </a:cubicBezTo>
                  <a:lnTo>
                    <a:pt x="10871" y="144"/>
                  </a:lnTo>
                  <a:cubicBezTo>
                    <a:pt x="10906" y="144"/>
                    <a:pt x="10942" y="120"/>
                    <a:pt x="10942" y="72"/>
                  </a:cubicBezTo>
                  <a:cubicBezTo>
                    <a:pt x="10942" y="36"/>
                    <a:pt x="10906" y="1"/>
                    <a:pt x="10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2"/>
            <p:cNvSpPr/>
            <p:nvPr/>
          </p:nvSpPr>
          <p:spPr>
            <a:xfrm>
              <a:off x="4303750" y="1891075"/>
              <a:ext cx="392325" cy="53900"/>
            </a:xfrm>
            <a:custGeom>
              <a:rect b="b" l="l" r="r" t="t"/>
              <a:pathLst>
                <a:path extrusionOk="0" h="2156" w="15693">
                  <a:moveTo>
                    <a:pt x="2167" y="1"/>
                  </a:moveTo>
                  <a:cubicBezTo>
                    <a:pt x="965" y="1"/>
                    <a:pt x="0" y="965"/>
                    <a:pt x="0" y="2156"/>
                  </a:cubicBezTo>
                  <a:lnTo>
                    <a:pt x="15693" y="2156"/>
                  </a:lnTo>
                  <a:lnTo>
                    <a:pt x="15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2"/>
            <p:cNvSpPr/>
            <p:nvPr/>
          </p:nvSpPr>
          <p:spPr>
            <a:xfrm>
              <a:off x="4301975" y="1889300"/>
              <a:ext cx="396200" cy="57775"/>
            </a:xfrm>
            <a:custGeom>
              <a:rect b="b" l="l" r="r" t="t"/>
              <a:pathLst>
                <a:path extrusionOk="0" h="2311" w="15848">
                  <a:moveTo>
                    <a:pt x="15692" y="143"/>
                  </a:moveTo>
                  <a:lnTo>
                    <a:pt x="15692" y="2156"/>
                  </a:lnTo>
                  <a:lnTo>
                    <a:pt x="143" y="2156"/>
                  </a:lnTo>
                  <a:cubicBezTo>
                    <a:pt x="191" y="1036"/>
                    <a:pt x="1107" y="143"/>
                    <a:pt x="2238" y="143"/>
                  </a:cubicBezTo>
                  <a:close/>
                  <a:moveTo>
                    <a:pt x="2238" y="1"/>
                  </a:moveTo>
                  <a:cubicBezTo>
                    <a:pt x="1000" y="1"/>
                    <a:pt x="0" y="1001"/>
                    <a:pt x="0" y="2227"/>
                  </a:cubicBezTo>
                  <a:cubicBezTo>
                    <a:pt x="0" y="2275"/>
                    <a:pt x="36" y="2310"/>
                    <a:pt x="71" y="2310"/>
                  </a:cubicBezTo>
                  <a:lnTo>
                    <a:pt x="15764" y="2310"/>
                  </a:lnTo>
                  <a:cubicBezTo>
                    <a:pt x="15812" y="2310"/>
                    <a:pt x="15847" y="2275"/>
                    <a:pt x="15847" y="2227"/>
                  </a:cubicBezTo>
                  <a:lnTo>
                    <a:pt x="15847" y="72"/>
                  </a:lnTo>
                  <a:cubicBezTo>
                    <a:pt x="15847" y="24"/>
                    <a:pt x="15812" y="1"/>
                    <a:pt x="157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2"/>
            <p:cNvSpPr/>
            <p:nvPr/>
          </p:nvSpPr>
          <p:spPr>
            <a:xfrm>
              <a:off x="4335000" y="1891075"/>
              <a:ext cx="361075" cy="54200"/>
            </a:xfrm>
            <a:custGeom>
              <a:rect b="b" l="l" r="r" t="t"/>
              <a:pathLst>
                <a:path extrusionOk="0" h="2168" w="14443">
                  <a:moveTo>
                    <a:pt x="917" y="1"/>
                  </a:moveTo>
                  <a:cubicBezTo>
                    <a:pt x="584" y="1"/>
                    <a:pt x="274" y="72"/>
                    <a:pt x="1" y="203"/>
                  </a:cubicBezTo>
                  <a:lnTo>
                    <a:pt x="1584" y="2168"/>
                  </a:lnTo>
                  <a:lnTo>
                    <a:pt x="14443" y="2168"/>
                  </a:lnTo>
                  <a:lnTo>
                    <a:pt x="144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2"/>
            <p:cNvSpPr/>
            <p:nvPr/>
          </p:nvSpPr>
          <p:spPr>
            <a:xfrm>
              <a:off x="4332925" y="1889000"/>
              <a:ext cx="365250" cy="58075"/>
            </a:xfrm>
            <a:custGeom>
              <a:rect b="b" l="l" r="r" t="t"/>
              <a:pathLst>
                <a:path extrusionOk="0" h="2323" w="14610">
                  <a:moveTo>
                    <a:pt x="14454" y="155"/>
                  </a:moveTo>
                  <a:lnTo>
                    <a:pt x="14454" y="2168"/>
                  </a:lnTo>
                  <a:lnTo>
                    <a:pt x="1703" y="2168"/>
                  </a:lnTo>
                  <a:lnTo>
                    <a:pt x="203" y="310"/>
                  </a:lnTo>
                  <a:cubicBezTo>
                    <a:pt x="453" y="215"/>
                    <a:pt x="727" y="155"/>
                    <a:pt x="1000" y="155"/>
                  </a:cubicBezTo>
                  <a:close/>
                  <a:moveTo>
                    <a:pt x="1000" y="1"/>
                  </a:moveTo>
                  <a:cubicBezTo>
                    <a:pt x="667" y="1"/>
                    <a:pt x="346" y="72"/>
                    <a:pt x="48" y="215"/>
                  </a:cubicBezTo>
                  <a:cubicBezTo>
                    <a:pt x="36" y="227"/>
                    <a:pt x="12" y="251"/>
                    <a:pt x="12" y="263"/>
                  </a:cubicBezTo>
                  <a:cubicBezTo>
                    <a:pt x="0" y="286"/>
                    <a:pt x="12" y="310"/>
                    <a:pt x="24" y="334"/>
                  </a:cubicBezTo>
                  <a:lnTo>
                    <a:pt x="1608" y="2287"/>
                  </a:lnTo>
                  <a:cubicBezTo>
                    <a:pt x="1620" y="2310"/>
                    <a:pt x="1643" y="2322"/>
                    <a:pt x="1667" y="2322"/>
                  </a:cubicBezTo>
                  <a:lnTo>
                    <a:pt x="14526" y="2322"/>
                  </a:lnTo>
                  <a:cubicBezTo>
                    <a:pt x="14574" y="2322"/>
                    <a:pt x="14609" y="2287"/>
                    <a:pt x="14597" y="2239"/>
                  </a:cubicBezTo>
                  <a:lnTo>
                    <a:pt x="14597" y="84"/>
                  </a:lnTo>
                  <a:cubicBezTo>
                    <a:pt x="14597" y="36"/>
                    <a:pt x="14574" y="1"/>
                    <a:pt x="145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2"/>
            <p:cNvSpPr/>
            <p:nvPr/>
          </p:nvSpPr>
          <p:spPr>
            <a:xfrm>
              <a:off x="4360900" y="1891075"/>
              <a:ext cx="508725" cy="632550"/>
            </a:xfrm>
            <a:custGeom>
              <a:rect b="b" l="l" r="r" t="t"/>
              <a:pathLst>
                <a:path extrusionOk="0" h="25302" w="20349">
                  <a:moveTo>
                    <a:pt x="0" y="1"/>
                  </a:moveTo>
                  <a:cubicBezTo>
                    <a:pt x="1084" y="1"/>
                    <a:pt x="2025" y="799"/>
                    <a:pt x="2191" y="1882"/>
                  </a:cubicBezTo>
                  <a:lnTo>
                    <a:pt x="2239" y="2156"/>
                  </a:lnTo>
                  <a:lnTo>
                    <a:pt x="5620" y="23790"/>
                  </a:lnTo>
                  <a:cubicBezTo>
                    <a:pt x="5751" y="24659"/>
                    <a:pt x="6489" y="25302"/>
                    <a:pt x="7370" y="25302"/>
                  </a:cubicBezTo>
                  <a:lnTo>
                    <a:pt x="20348" y="25302"/>
                  </a:lnTo>
                  <a:lnTo>
                    <a:pt x="16681" y="1823"/>
                  </a:lnTo>
                  <a:cubicBezTo>
                    <a:pt x="16514" y="775"/>
                    <a:pt x="15610" y="1"/>
                    <a:pt x="1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2"/>
            <p:cNvSpPr/>
            <p:nvPr/>
          </p:nvSpPr>
          <p:spPr>
            <a:xfrm>
              <a:off x="4358825" y="1889300"/>
              <a:ext cx="512575" cy="636125"/>
            </a:xfrm>
            <a:custGeom>
              <a:rect b="b" l="l" r="r" t="t"/>
              <a:pathLst>
                <a:path extrusionOk="0" h="25445" w="20503">
                  <a:moveTo>
                    <a:pt x="14621" y="143"/>
                  </a:moveTo>
                  <a:cubicBezTo>
                    <a:pt x="15657" y="143"/>
                    <a:pt x="16526" y="882"/>
                    <a:pt x="16681" y="1906"/>
                  </a:cubicBezTo>
                  <a:lnTo>
                    <a:pt x="20336" y="25301"/>
                  </a:lnTo>
                  <a:lnTo>
                    <a:pt x="7453" y="25301"/>
                  </a:lnTo>
                  <a:cubicBezTo>
                    <a:pt x="6608" y="25301"/>
                    <a:pt x="5906" y="24694"/>
                    <a:pt x="5775" y="23849"/>
                  </a:cubicBezTo>
                  <a:lnTo>
                    <a:pt x="2346" y="1941"/>
                  </a:lnTo>
                  <a:cubicBezTo>
                    <a:pt x="2215" y="1096"/>
                    <a:pt x="1655" y="429"/>
                    <a:pt x="893" y="143"/>
                  </a:cubicBezTo>
                  <a:close/>
                  <a:moveTo>
                    <a:pt x="83" y="1"/>
                  </a:moveTo>
                  <a:cubicBezTo>
                    <a:pt x="36" y="1"/>
                    <a:pt x="0" y="24"/>
                    <a:pt x="0" y="72"/>
                  </a:cubicBezTo>
                  <a:cubicBezTo>
                    <a:pt x="0" y="108"/>
                    <a:pt x="36" y="143"/>
                    <a:pt x="83" y="143"/>
                  </a:cubicBezTo>
                  <a:cubicBezTo>
                    <a:pt x="1143" y="143"/>
                    <a:pt x="2036" y="905"/>
                    <a:pt x="2203" y="1965"/>
                  </a:cubicBezTo>
                  <a:lnTo>
                    <a:pt x="5620" y="23873"/>
                  </a:lnTo>
                  <a:cubicBezTo>
                    <a:pt x="5763" y="24789"/>
                    <a:pt x="6537" y="25444"/>
                    <a:pt x="7453" y="25444"/>
                  </a:cubicBezTo>
                  <a:lnTo>
                    <a:pt x="20431" y="25444"/>
                  </a:lnTo>
                  <a:cubicBezTo>
                    <a:pt x="20443" y="25444"/>
                    <a:pt x="20467" y="25432"/>
                    <a:pt x="20479" y="25420"/>
                  </a:cubicBezTo>
                  <a:cubicBezTo>
                    <a:pt x="20503" y="25408"/>
                    <a:pt x="20503" y="25385"/>
                    <a:pt x="20503" y="25361"/>
                  </a:cubicBezTo>
                  <a:lnTo>
                    <a:pt x="16836" y="1882"/>
                  </a:lnTo>
                  <a:cubicBezTo>
                    <a:pt x="16657" y="786"/>
                    <a:pt x="15728" y="1"/>
                    <a:pt x="146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2"/>
            <p:cNvSpPr/>
            <p:nvPr/>
          </p:nvSpPr>
          <p:spPr>
            <a:xfrm>
              <a:off x="4552000" y="2469425"/>
              <a:ext cx="426850" cy="54200"/>
            </a:xfrm>
            <a:custGeom>
              <a:rect b="b" l="l" r="r" t="t"/>
              <a:pathLst>
                <a:path extrusionOk="0" h="2168" w="17074">
                  <a:moveTo>
                    <a:pt x="2155" y="1"/>
                  </a:moveTo>
                  <a:cubicBezTo>
                    <a:pt x="2155" y="1203"/>
                    <a:pt x="1191" y="2168"/>
                    <a:pt x="0" y="2168"/>
                  </a:cubicBezTo>
                  <a:lnTo>
                    <a:pt x="14919" y="2168"/>
                  </a:lnTo>
                  <a:cubicBezTo>
                    <a:pt x="16109" y="2168"/>
                    <a:pt x="17074" y="1203"/>
                    <a:pt x="17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2"/>
            <p:cNvSpPr/>
            <p:nvPr/>
          </p:nvSpPr>
          <p:spPr>
            <a:xfrm>
              <a:off x="4549900" y="2467650"/>
              <a:ext cx="431050" cy="57775"/>
            </a:xfrm>
            <a:custGeom>
              <a:rect b="b" l="l" r="r" t="t"/>
              <a:pathLst>
                <a:path extrusionOk="0" h="2311" w="17242">
                  <a:moveTo>
                    <a:pt x="17086" y="155"/>
                  </a:moveTo>
                  <a:cubicBezTo>
                    <a:pt x="17051" y="1262"/>
                    <a:pt x="16122" y="2167"/>
                    <a:pt x="15003" y="2167"/>
                  </a:cubicBezTo>
                  <a:lnTo>
                    <a:pt x="882" y="2167"/>
                  </a:lnTo>
                  <a:cubicBezTo>
                    <a:pt x="1704" y="1846"/>
                    <a:pt x="2287" y="1072"/>
                    <a:pt x="2311" y="155"/>
                  </a:cubicBezTo>
                  <a:close/>
                  <a:moveTo>
                    <a:pt x="2239" y="0"/>
                  </a:moveTo>
                  <a:cubicBezTo>
                    <a:pt x="2204" y="0"/>
                    <a:pt x="2168" y="36"/>
                    <a:pt x="2168" y="72"/>
                  </a:cubicBezTo>
                  <a:cubicBezTo>
                    <a:pt x="2168" y="1227"/>
                    <a:pt x="1227" y="2167"/>
                    <a:pt x="84" y="2167"/>
                  </a:cubicBezTo>
                  <a:cubicBezTo>
                    <a:pt x="37" y="2167"/>
                    <a:pt x="1" y="2191"/>
                    <a:pt x="1" y="2239"/>
                  </a:cubicBezTo>
                  <a:cubicBezTo>
                    <a:pt x="1" y="2274"/>
                    <a:pt x="37" y="2310"/>
                    <a:pt x="84" y="2310"/>
                  </a:cubicBezTo>
                  <a:lnTo>
                    <a:pt x="15003" y="2310"/>
                  </a:lnTo>
                  <a:cubicBezTo>
                    <a:pt x="16229" y="2310"/>
                    <a:pt x="17241" y="1310"/>
                    <a:pt x="17241" y="72"/>
                  </a:cubicBezTo>
                  <a:cubicBezTo>
                    <a:pt x="17241" y="36"/>
                    <a:pt x="17205" y="0"/>
                    <a:pt x="17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2"/>
            <p:cNvSpPr/>
            <p:nvPr/>
          </p:nvSpPr>
          <p:spPr>
            <a:xfrm>
              <a:off x="4446025" y="1952700"/>
              <a:ext cx="309300" cy="3900"/>
            </a:xfrm>
            <a:custGeom>
              <a:rect b="b" l="l" r="r" t="t"/>
              <a:pathLst>
                <a:path extrusionOk="0" h="156" w="12372">
                  <a:moveTo>
                    <a:pt x="72" y="1"/>
                  </a:moveTo>
                  <a:cubicBezTo>
                    <a:pt x="24" y="1"/>
                    <a:pt x="1" y="36"/>
                    <a:pt x="1" y="72"/>
                  </a:cubicBezTo>
                  <a:cubicBezTo>
                    <a:pt x="1" y="120"/>
                    <a:pt x="24" y="155"/>
                    <a:pt x="72" y="155"/>
                  </a:cubicBezTo>
                  <a:lnTo>
                    <a:pt x="12300" y="155"/>
                  </a:lnTo>
                  <a:cubicBezTo>
                    <a:pt x="12336" y="155"/>
                    <a:pt x="12371" y="120"/>
                    <a:pt x="12371" y="72"/>
                  </a:cubicBezTo>
                  <a:cubicBezTo>
                    <a:pt x="12371" y="36"/>
                    <a:pt x="12336" y="1"/>
                    <a:pt x="12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2"/>
            <p:cNvSpPr/>
            <p:nvPr/>
          </p:nvSpPr>
          <p:spPr>
            <a:xfrm>
              <a:off x="4584725" y="1995575"/>
              <a:ext cx="177150" cy="3575"/>
            </a:xfrm>
            <a:custGeom>
              <a:rect b="b" l="l" r="r" t="t"/>
              <a:pathLst>
                <a:path extrusionOk="0" h="143" w="7086">
                  <a:moveTo>
                    <a:pt x="72" y="0"/>
                  </a:moveTo>
                  <a:cubicBezTo>
                    <a:pt x="37" y="0"/>
                    <a:pt x="1" y="36"/>
                    <a:pt x="1" y="71"/>
                  </a:cubicBezTo>
                  <a:cubicBezTo>
                    <a:pt x="1" y="119"/>
                    <a:pt x="37" y="143"/>
                    <a:pt x="72" y="143"/>
                  </a:cubicBezTo>
                  <a:lnTo>
                    <a:pt x="7014" y="143"/>
                  </a:lnTo>
                  <a:cubicBezTo>
                    <a:pt x="7061" y="143"/>
                    <a:pt x="7085" y="119"/>
                    <a:pt x="7085" y="71"/>
                  </a:cubicBezTo>
                  <a:cubicBezTo>
                    <a:pt x="7085" y="36"/>
                    <a:pt x="7061" y="0"/>
                    <a:pt x="70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2"/>
            <p:cNvSpPr/>
            <p:nvPr/>
          </p:nvSpPr>
          <p:spPr>
            <a:xfrm>
              <a:off x="4452575" y="1995575"/>
              <a:ext cx="94675" cy="3575"/>
            </a:xfrm>
            <a:custGeom>
              <a:rect b="b" l="l" r="r" t="t"/>
              <a:pathLst>
                <a:path extrusionOk="0" h="143" w="3787">
                  <a:moveTo>
                    <a:pt x="72" y="0"/>
                  </a:moveTo>
                  <a:cubicBezTo>
                    <a:pt x="36" y="0"/>
                    <a:pt x="1" y="36"/>
                    <a:pt x="1" y="71"/>
                  </a:cubicBezTo>
                  <a:cubicBezTo>
                    <a:pt x="1" y="119"/>
                    <a:pt x="36" y="143"/>
                    <a:pt x="72" y="143"/>
                  </a:cubicBezTo>
                  <a:lnTo>
                    <a:pt x="3715" y="143"/>
                  </a:lnTo>
                  <a:cubicBezTo>
                    <a:pt x="3763" y="143"/>
                    <a:pt x="3787" y="119"/>
                    <a:pt x="3787" y="71"/>
                  </a:cubicBezTo>
                  <a:cubicBezTo>
                    <a:pt x="3787" y="36"/>
                    <a:pt x="3763" y="0"/>
                    <a:pt x="3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2"/>
            <p:cNvSpPr/>
            <p:nvPr/>
          </p:nvSpPr>
          <p:spPr>
            <a:xfrm>
              <a:off x="4459425" y="2038425"/>
              <a:ext cx="309300" cy="3600"/>
            </a:xfrm>
            <a:custGeom>
              <a:rect b="b" l="l" r="r" t="t"/>
              <a:pathLst>
                <a:path extrusionOk="0" h="144" w="12372">
                  <a:moveTo>
                    <a:pt x="72" y="1"/>
                  </a:moveTo>
                  <a:cubicBezTo>
                    <a:pt x="24" y="1"/>
                    <a:pt x="0" y="24"/>
                    <a:pt x="0" y="72"/>
                  </a:cubicBezTo>
                  <a:cubicBezTo>
                    <a:pt x="0" y="108"/>
                    <a:pt x="24" y="143"/>
                    <a:pt x="72" y="143"/>
                  </a:cubicBezTo>
                  <a:lnTo>
                    <a:pt x="12300" y="143"/>
                  </a:lnTo>
                  <a:cubicBezTo>
                    <a:pt x="12335" y="143"/>
                    <a:pt x="12371" y="108"/>
                    <a:pt x="12371" y="72"/>
                  </a:cubicBezTo>
                  <a:cubicBezTo>
                    <a:pt x="12371" y="24"/>
                    <a:pt x="12335" y="1"/>
                    <a:pt x="12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2"/>
            <p:cNvSpPr/>
            <p:nvPr/>
          </p:nvSpPr>
          <p:spPr>
            <a:xfrm>
              <a:off x="4465975" y="2081000"/>
              <a:ext cx="309275" cy="3875"/>
            </a:xfrm>
            <a:custGeom>
              <a:rect b="b" l="l" r="r" t="t"/>
              <a:pathLst>
                <a:path extrusionOk="0" h="155" w="12371">
                  <a:moveTo>
                    <a:pt x="72" y="0"/>
                  </a:moveTo>
                  <a:cubicBezTo>
                    <a:pt x="36" y="0"/>
                    <a:pt x="0" y="36"/>
                    <a:pt x="0" y="83"/>
                  </a:cubicBezTo>
                  <a:cubicBezTo>
                    <a:pt x="0" y="119"/>
                    <a:pt x="36" y="155"/>
                    <a:pt x="72" y="155"/>
                  </a:cubicBezTo>
                  <a:lnTo>
                    <a:pt x="12300" y="155"/>
                  </a:lnTo>
                  <a:cubicBezTo>
                    <a:pt x="12347" y="155"/>
                    <a:pt x="12371" y="119"/>
                    <a:pt x="12371" y="83"/>
                  </a:cubicBezTo>
                  <a:cubicBezTo>
                    <a:pt x="12371" y="36"/>
                    <a:pt x="12347" y="0"/>
                    <a:pt x="12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2"/>
            <p:cNvSpPr/>
            <p:nvPr/>
          </p:nvSpPr>
          <p:spPr>
            <a:xfrm>
              <a:off x="4578475" y="2123850"/>
              <a:ext cx="203625" cy="3900"/>
            </a:xfrm>
            <a:custGeom>
              <a:rect b="b" l="l" r="r" t="t"/>
              <a:pathLst>
                <a:path extrusionOk="0" h="156" w="8145">
                  <a:moveTo>
                    <a:pt x="72" y="1"/>
                  </a:moveTo>
                  <a:cubicBezTo>
                    <a:pt x="37" y="1"/>
                    <a:pt x="1" y="36"/>
                    <a:pt x="1" y="72"/>
                  </a:cubicBezTo>
                  <a:cubicBezTo>
                    <a:pt x="1" y="120"/>
                    <a:pt x="37" y="155"/>
                    <a:pt x="72" y="155"/>
                  </a:cubicBezTo>
                  <a:lnTo>
                    <a:pt x="8073" y="155"/>
                  </a:lnTo>
                  <a:cubicBezTo>
                    <a:pt x="8109" y="155"/>
                    <a:pt x="8145" y="120"/>
                    <a:pt x="8145" y="72"/>
                  </a:cubicBezTo>
                  <a:cubicBezTo>
                    <a:pt x="8145" y="36"/>
                    <a:pt x="8109" y="1"/>
                    <a:pt x="8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2"/>
            <p:cNvSpPr/>
            <p:nvPr/>
          </p:nvSpPr>
          <p:spPr>
            <a:xfrm>
              <a:off x="4472525" y="2123850"/>
              <a:ext cx="68175" cy="3900"/>
            </a:xfrm>
            <a:custGeom>
              <a:rect b="b" l="l" r="r" t="t"/>
              <a:pathLst>
                <a:path extrusionOk="0" h="156" w="2727">
                  <a:moveTo>
                    <a:pt x="84" y="1"/>
                  </a:moveTo>
                  <a:cubicBezTo>
                    <a:pt x="36" y="1"/>
                    <a:pt x="0" y="36"/>
                    <a:pt x="0" y="72"/>
                  </a:cubicBezTo>
                  <a:cubicBezTo>
                    <a:pt x="0" y="120"/>
                    <a:pt x="36" y="155"/>
                    <a:pt x="84" y="155"/>
                  </a:cubicBezTo>
                  <a:lnTo>
                    <a:pt x="2644" y="155"/>
                  </a:lnTo>
                  <a:cubicBezTo>
                    <a:pt x="2691" y="155"/>
                    <a:pt x="2727" y="120"/>
                    <a:pt x="2727" y="72"/>
                  </a:cubicBezTo>
                  <a:cubicBezTo>
                    <a:pt x="2727" y="36"/>
                    <a:pt x="2691" y="1"/>
                    <a:pt x="26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2"/>
            <p:cNvSpPr/>
            <p:nvPr/>
          </p:nvSpPr>
          <p:spPr>
            <a:xfrm>
              <a:off x="4479375" y="2166725"/>
              <a:ext cx="309275" cy="3575"/>
            </a:xfrm>
            <a:custGeom>
              <a:rect b="b" l="l" r="r" t="t"/>
              <a:pathLst>
                <a:path extrusionOk="0" h="143" w="12371">
                  <a:moveTo>
                    <a:pt x="72" y="0"/>
                  </a:moveTo>
                  <a:cubicBezTo>
                    <a:pt x="36" y="0"/>
                    <a:pt x="0" y="36"/>
                    <a:pt x="0" y="72"/>
                  </a:cubicBezTo>
                  <a:cubicBezTo>
                    <a:pt x="0" y="119"/>
                    <a:pt x="36" y="143"/>
                    <a:pt x="72" y="143"/>
                  </a:cubicBezTo>
                  <a:lnTo>
                    <a:pt x="12299" y="143"/>
                  </a:lnTo>
                  <a:cubicBezTo>
                    <a:pt x="12335" y="143"/>
                    <a:pt x="12371" y="119"/>
                    <a:pt x="12371" y="72"/>
                  </a:cubicBezTo>
                  <a:cubicBezTo>
                    <a:pt x="12371" y="36"/>
                    <a:pt x="12347" y="0"/>
                    <a:pt x="12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2"/>
            <p:cNvSpPr/>
            <p:nvPr/>
          </p:nvSpPr>
          <p:spPr>
            <a:xfrm>
              <a:off x="4666300" y="2209575"/>
              <a:ext cx="129200" cy="3600"/>
            </a:xfrm>
            <a:custGeom>
              <a:rect b="b" l="l" r="r" t="t"/>
              <a:pathLst>
                <a:path extrusionOk="0" h="144" w="5168">
                  <a:moveTo>
                    <a:pt x="72" y="1"/>
                  </a:moveTo>
                  <a:cubicBezTo>
                    <a:pt x="36" y="1"/>
                    <a:pt x="0" y="24"/>
                    <a:pt x="0" y="72"/>
                  </a:cubicBezTo>
                  <a:cubicBezTo>
                    <a:pt x="0" y="108"/>
                    <a:pt x="36" y="144"/>
                    <a:pt x="72" y="144"/>
                  </a:cubicBezTo>
                  <a:lnTo>
                    <a:pt x="5084" y="144"/>
                  </a:lnTo>
                  <a:cubicBezTo>
                    <a:pt x="5132" y="144"/>
                    <a:pt x="5168" y="108"/>
                    <a:pt x="5168" y="72"/>
                  </a:cubicBezTo>
                  <a:cubicBezTo>
                    <a:pt x="5168" y="24"/>
                    <a:pt x="5132" y="1"/>
                    <a:pt x="50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2"/>
            <p:cNvSpPr/>
            <p:nvPr/>
          </p:nvSpPr>
          <p:spPr>
            <a:xfrm>
              <a:off x="4485925" y="2209575"/>
              <a:ext cx="143475" cy="3600"/>
            </a:xfrm>
            <a:custGeom>
              <a:rect b="b" l="l" r="r" t="t"/>
              <a:pathLst>
                <a:path extrusionOk="0" h="144" w="5739">
                  <a:moveTo>
                    <a:pt x="83" y="1"/>
                  </a:moveTo>
                  <a:cubicBezTo>
                    <a:pt x="36" y="1"/>
                    <a:pt x="0" y="24"/>
                    <a:pt x="0" y="72"/>
                  </a:cubicBezTo>
                  <a:cubicBezTo>
                    <a:pt x="0" y="108"/>
                    <a:pt x="36" y="144"/>
                    <a:pt x="83" y="144"/>
                  </a:cubicBezTo>
                  <a:lnTo>
                    <a:pt x="5667" y="144"/>
                  </a:lnTo>
                  <a:cubicBezTo>
                    <a:pt x="5715" y="144"/>
                    <a:pt x="5739" y="108"/>
                    <a:pt x="5739" y="72"/>
                  </a:cubicBezTo>
                  <a:cubicBezTo>
                    <a:pt x="5739" y="24"/>
                    <a:pt x="5715" y="1"/>
                    <a:pt x="56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2"/>
            <p:cNvSpPr/>
            <p:nvPr/>
          </p:nvSpPr>
          <p:spPr>
            <a:xfrm>
              <a:off x="4587725" y="2252150"/>
              <a:ext cx="214325" cy="3875"/>
            </a:xfrm>
            <a:custGeom>
              <a:rect b="b" l="l" r="r" t="t"/>
              <a:pathLst>
                <a:path extrusionOk="0" h="155" w="8573">
                  <a:moveTo>
                    <a:pt x="83" y="0"/>
                  </a:moveTo>
                  <a:cubicBezTo>
                    <a:pt x="36" y="0"/>
                    <a:pt x="0" y="36"/>
                    <a:pt x="0" y="84"/>
                  </a:cubicBezTo>
                  <a:cubicBezTo>
                    <a:pt x="0" y="119"/>
                    <a:pt x="36" y="155"/>
                    <a:pt x="83" y="155"/>
                  </a:cubicBezTo>
                  <a:lnTo>
                    <a:pt x="8501" y="155"/>
                  </a:lnTo>
                  <a:cubicBezTo>
                    <a:pt x="8537" y="155"/>
                    <a:pt x="8573" y="119"/>
                    <a:pt x="8573" y="84"/>
                  </a:cubicBezTo>
                  <a:cubicBezTo>
                    <a:pt x="8573" y="36"/>
                    <a:pt x="8537" y="0"/>
                    <a:pt x="8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2"/>
            <p:cNvSpPr/>
            <p:nvPr/>
          </p:nvSpPr>
          <p:spPr>
            <a:xfrm>
              <a:off x="4492750" y="2252150"/>
              <a:ext cx="50350" cy="3875"/>
            </a:xfrm>
            <a:custGeom>
              <a:rect b="b" l="l" r="r" t="t"/>
              <a:pathLst>
                <a:path extrusionOk="0" h="155" w="2014">
                  <a:moveTo>
                    <a:pt x="72" y="0"/>
                  </a:moveTo>
                  <a:cubicBezTo>
                    <a:pt x="25" y="0"/>
                    <a:pt x="1" y="36"/>
                    <a:pt x="1" y="84"/>
                  </a:cubicBezTo>
                  <a:cubicBezTo>
                    <a:pt x="1" y="119"/>
                    <a:pt x="25" y="155"/>
                    <a:pt x="72" y="155"/>
                  </a:cubicBezTo>
                  <a:lnTo>
                    <a:pt x="1942" y="155"/>
                  </a:lnTo>
                  <a:cubicBezTo>
                    <a:pt x="1977" y="155"/>
                    <a:pt x="2013" y="119"/>
                    <a:pt x="2013" y="84"/>
                  </a:cubicBezTo>
                  <a:cubicBezTo>
                    <a:pt x="2013" y="36"/>
                    <a:pt x="1977" y="0"/>
                    <a:pt x="19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2"/>
            <p:cNvSpPr/>
            <p:nvPr/>
          </p:nvSpPr>
          <p:spPr>
            <a:xfrm>
              <a:off x="4722850" y="2295000"/>
              <a:ext cx="86050" cy="3600"/>
            </a:xfrm>
            <a:custGeom>
              <a:rect b="b" l="l" r="r" t="t"/>
              <a:pathLst>
                <a:path extrusionOk="0" h="144" w="3442">
                  <a:moveTo>
                    <a:pt x="72" y="1"/>
                  </a:moveTo>
                  <a:cubicBezTo>
                    <a:pt x="24" y="1"/>
                    <a:pt x="0" y="36"/>
                    <a:pt x="0" y="72"/>
                  </a:cubicBezTo>
                  <a:cubicBezTo>
                    <a:pt x="0" y="120"/>
                    <a:pt x="24" y="144"/>
                    <a:pt x="72" y="144"/>
                  </a:cubicBezTo>
                  <a:lnTo>
                    <a:pt x="3358" y="144"/>
                  </a:lnTo>
                  <a:cubicBezTo>
                    <a:pt x="3406" y="144"/>
                    <a:pt x="3441" y="120"/>
                    <a:pt x="3441" y="72"/>
                  </a:cubicBezTo>
                  <a:cubicBezTo>
                    <a:pt x="3441" y="36"/>
                    <a:pt x="3406" y="1"/>
                    <a:pt x="3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2"/>
            <p:cNvSpPr/>
            <p:nvPr/>
          </p:nvSpPr>
          <p:spPr>
            <a:xfrm>
              <a:off x="4499300" y="2295000"/>
              <a:ext cx="182800" cy="3600"/>
            </a:xfrm>
            <a:custGeom>
              <a:rect b="b" l="l" r="r" t="t"/>
              <a:pathLst>
                <a:path extrusionOk="0" h="144" w="7312">
                  <a:moveTo>
                    <a:pt x="72" y="1"/>
                  </a:moveTo>
                  <a:cubicBezTo>
                    <a:pt x="37" y="1"/>
                    <a:pt x="1" y="36"/>
                    <a:pt x="1" y="72"/>
                  </a:cubicBezTo>
                  <a:cubicBezTo>
                    <a:pt x="1" y="120"/>
                    <a:pt x="37" y="144"/>
                    <a:pt x="72" y="144"/>
                  </a:cubicBezTo>
                  <a:lnTo>
                    <a:pt x="7240" y="144"/>
                  </a:lnTo>
                  <a:cubicBezTo>
                    <a:pt x="7276" y="144"/>
                    <a:pt x="7311" y="120"/>
                    <a:pt x="7311" y="72"/>
                  </a:cubicBezTo>
                  <a:cubicBezTo>
                    <a:pt x="7311" y="36"/>
                    <a:pt x="7276" y="1"/>
                    <a:pt x="72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2"/>
            <p:cNvSpPr/>
            <p:nvPr/>
          </p:nvSpPr>
          <p:spPr>
            <a:xfrm>
              <a:off x="4506150" y="2337875"/>
              <a:ext cx="309300" cy="3600"/>
            </a:xfrm>
            <a:custGeom>
              <a:rect b="b" l="l" r="r" t="t"/>
              <a:pathLst>
                <a:path extrusionOk="0" h="144" w="12372">
                  <a:moveTo>
                    <a:pt x="72" y="0"/>
                  </a:moveTo>
                  <a:cubicBezTo>
                    <a:pt x="25" y="0"/>
                    <a:pt x="1" y="24"/>
                    <a:pt x="1" y="72"/>
                  </a:cubicBezTo>
                  <a:cubicBezTo>
                    <a:pt x="1" y="107"/>
                    <a:pt x="25" y="143"/>
                    <a:pt x="72" y="143"/>
                  </a:cubicBezTo>
                  <a:lnTo>
                    <a:pt x="12300" y="143"/>
                  </a:lnTo>
                  <a:cubicBezTo>
                    <a:pt x="12336" y="143"/>
                    <a:pt x="12371" y="107"/>
                    <a:pt x="12371" y="72"/>
                  </a:cubicBezTo>
                  <a:cubicBezTo>
                    <a:pt x="12371" y="24"/>
                    <a:pt x="12336" y="0"/>
                    <a:pt x="12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2"/>
            <p:cNvSpPr/>
            <p:nvPr/>
          </p:nvSpPr>
          <p:spPr>
            <a:xfrm>
              <a:off x="4675525" y="2380425"/>
              <a:ext cx="146775" cy="3900"/>
            </a:xfrm>
            <a:custGeom>
              <a:rect b="b" l="l" r="r" t="t"/>
              <a:pathLst>
                <a:path extrusionOk="0" h="156" w="5871">
                  <a:moveTo>
                    <a:pt x="72" y="1"/>
                  </a:moveTo>
                  <a:cubicBezTo>
                    <a:pt x="36" y="1"/>
                    <a:pt x="0" y="37"/>
                    <a:pt x="0" y="84"/>
                  </a:cubicBezTo>
                  <a:cubicBezTo>
                    <a:pt x="0" y="120"/>
                    <a:pt x="36" y="156"/>
                    <a:pt x="72" y="156"/>
                  </a:cubicBezTo>
                  <a:lnTo>
                    <a:pt x="5787" y="156"/>
                  </a:lnTo>
                  <a:cubicBezTo>
                    <a:pt x="5834" y="156"/>
                    <a:pt x="5870" y="120"/>
                    <a:pt x="5870" y="84"/>
                  </a:cubicBezTo>
                  <a:cubicBezTo>
                    <a:pt x="5870" y="37"/>
                    <a:pt x="5834" y="1"/>
                    <a:pt x="5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2"/>
            <p:cNvSpPr/>
            <p:nvPr/>
          </p:nvSpPr>
          <p:spPr>
            <a:xfrm>
              <a:off x="4512700" y="2380425"/>
              <a:ext cx="116700" cy="3900"/>
            </a:xfrm>
            <a:custGeom>
              <a:rect b="b" l="l" r="r" t="t"/>
              <a:pathLst>
                <a:path extrusionOk="0" h="156" w="4668">
                  <a:moveTo>
                    <a:pt x="72" y="1"/>
                  </a:moveTo>
                  <a:cubicBezTo>
                    <a:pt x="36" y="1"/>
                    <a:pt x="1" y="37"/>
                    <a:pt x="1" y="84"/>
                  </a:cubicBezTo>
                  <a:cubicBezTo>
                    <a:pt x="1" y="120"/>
                    <a:pt x="36" y="156"/>
                    <a:pt x="72" y="156"/>
                  </a:cubicBezTo>
                  <a:lnTo>
                    <a:pt x="4596" y="156"/>
                  </a:lnTo>
                  <a:cubicBezTo>
                    <a:pt x="4644" y="156"/>
                    <a:pt x="4668" y="120"/>
                    <a:pt x="4668" y="84"/>
                  </a:cubicBezTo>
                  <a:cubicBezTo>
                    <a:pt x="4668" y="37"/>
                    <a:pt x="4644" y="1"/>
                    <a:pt x="4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2"/>
            <p:cNvSpPr/>
            <p:nvPr/>
          </p:nvSpPr>
          <p:spPr>
            <a:xfrm>
              <a:off x="4519550" y="2423300"/>
              <a:ext cx="309300" cy="3900"/>
            </a:xfrm>
            <a:custGeom>
              <a:rect b="b" l="l" r="r" t="t"/>
              <a:pathLst>
                <a:path extrusionOk="0" h="156" w="12372">
                  <a:moveTo>
                    <a:pt x="72" y="0"/>
                  </a:moveTo>
                  <a:cubicBezTo>
                    <a:pt x="24" y="0"/>
                    <a:pt x="1" y="36"/>
                    <a:pt x="1" y="72"/>
                  </a:cubicBezTo>
                  <a:cubicBezTo>
                    <a:pt x="1" y="119"/>
                    <a:pt x="24" y="155"/>
                    <a:pt x="72" y="155"/>
                  </a:cubicBezTo>
                  <a:lnTo>
                    <a:pt x="12300" y="155"/>
                  </a:lnTo>
                  <a:cubicBezTo>
                    <a:pt x="12335" y="155"/>
                    <a:pt x="12371" y="119"/>
                    <a:pt x="12371" y="72"/>
                  </a:cubicBezTo>
                  <a:cubicBezTo>
                    <a:pt x="12371" y="36"/>
                    <a:pt x="12335" y="0"/>
                    <a:pt x="12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2"/>
            <p:cNvSpPr/>
            <p:nvPr/>
          </p:nvSpPr>
          <p:spPr>
            <a:xfrm>
              <a:off x="4119500" y="2230475"/>
              <a:ext cx="309300" cy="288625"/>
            </a:xfrm>
            <a:custGeom>
              <a:rect b="b" l="l" r="r" t="t"/>
              <a:pathLst>
                <a:path extrusionOk="0" h="11545" w="12372">
                  <a:moveTo>
                    <a:pt x="6180" y="1"/>
                  </a:moveTo>
                  <a:cubicBezTo>
                    <a:pt x="3380" y="1"/>
                    <a:pt x="930" y="2037"/>
                    <a:pt x="489" y="4892"/>
                  </a:cubicBezTo>
                  <a:cubicBezTo>
                    <a:pt x="1" y="8035"/>
                    <a:pt x="2156" y="10988"/>
                    <a:pt x="5299" y="11476"/>
                  </a:cubicBezTo>
                  <a:cubicBezTo>
                    <a:pt x="5598" y="11522"/>
                    <a:pt x="5895" y="11545"/>
                    <a:pt x="6189" y="11545"/>
                  </a:cubicBezTo>
                  <a:cubicBezTo>
                    <a:pt x="8982" y="11545"/>
                    <a:pt x="11441" y="9509"/>
                    <a:pt x="11883" y="6654"/>
                  </a:cubicBezTo>
                  <a:cubicBezTo>
                    <a:pt x="12371" y="3510"/>
                    <a:pt x="10216" y="558"/>
                    <a:pt x="7073" y="70"/>
                  </a:cubicBezTo>
                  <a:cubicBezTo>
                    <a:pt x="6773" y="23"/>
                    <a:pt x="6474" y="1"/>
                    <a:pt x="61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2"/>
            <p:cNvSpPr/>
            <p:nvPr/>
          </p:nvSpPr>
          <p:spPr>
            <a:xfrm>
              <a:off x="4128125" y="2228625"/>
              <a:ext cx="292325" cy="292025"/>
            </a:xfrm>
            <a:custGeom>
              <a:rect b="b" l="l" r="r" t="t"/>
              <a:pathLst>
                <a:path extrusionOk="0" h="11681" w="11693">
                  <a:moveTo>
                    <a:pt x="5847" y="144"/>
                  </a:moveTo>
                  <a:cubicBezTo>
                    <a:pt x="8990" y="144"/>
                    <a:pt x="11538" y="2703"/>
                    <a:pt x="11538" y="5835"/>
                  </a:cubicBezTo>
                  <a:cubicBezTo>
                    <a:pt x="11538" y="8978"/>
                    <a:pt x="8990" y="11538"/>
                    <a:pt x="5847" y="11538"/>
                  </a:cubicBezTo>
                  <a:cubicBezTo>
                    <a:pt x="2704" y="11538"/>
                    <a:pt x="156" y="8978"/>
                    <a:pt x="156" y="5835"/>
                  </a:cubicBezTo>
                  <a:cubicBezTo>
                    <a:pt x="156" y="2703"/>
                    <a:pt x="2704" y="144"/>
                    <a:pt x="5847" y="144"/>
                  </a:cubicBezTo>
                  <a:close/>
                  <a:moveTo>
                    <a:pt x="5847" y="1"/>
                  </a:moveTo>
                  <a:cubicBezTo>
                    <a:pt x="2620" y="1"/>
                    <a:pt x="1" y="2620"/>
                    <a:pt x="1" y="5847"/>
                  </a:cubicBezTo>
                  <a:cubicBezTo>
                    <a:pt x="1" y="9061"/>
                    <a:pt x="2620" y="11681"/>
                    <a:pt x="5847" y="11681"/>
                  </a:cubicBezTo>
                  <a:cubicBezTo>
                    <a:pt x="9073" y="11681"/>
                    <a:pt x="11693" y="9061"/>
                    <a:pt x="11693" y="5847"/>
                  </a:cubicBezTo>
                  <a:cubicBezTo>
                    <a:pt x="11693" y="2620"/>
                    <a:pt x="9073" y="1"/>
                    <a:pt x="5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2"/>
            <p:cNvSpPr/>
            <p:nvPr/>
          </p:nvSpPr>
          <p:spPr>
            <a:xfrm>
              <a:off x="4173975" y="2268225"/>
              <a:ext cx="248275" cy="176825"/>
            </a:xfrm>
            <a:custGeom>
              <a:rect b="b" l="l" r="r" t="t"/>
              <a:pathLst>
                <a:path extrusionOk="0" h="7073" w="9931">
                  <a:moveTo>
                    <a:pt x="8882" y="0"/>
                  </a:moveTo>
                  <a:lnTo>
                    <a:pt x="3906" y="4977"/>
                  </a:lnTo>
                  <a:lnTo>
                    <a:pt x="1048" y="2119"/>
                  </a:lnTo>
                  <a:lnTo>
                    <a:pt x="0" y="3167"/>
                  </a:lnTo>
                  <a:lnTo>
                    <a:pt x="3906" y="7072"/>
                  </a:lnTo>
                  <a:lnTo>
                    <a:pt x="9930" y="1048"/>
                  </a:lnTo>
                  <a:lnTo>
                    <a:pt x="888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2"/>
            <p:cNvSpPr/>
            <p:nvPr/>
          </p:nvSpPr>
          <p:spPr>
            <a:xfrm>
              <a:off x="4172175" y="2266350"/>
              <a:ext cx="252150" cy="180475"/>
            </a:xfrm>
            <a:custGeom>
              <a:rect b="b" l="l" r="r" t="t"/>
              <a:pathLst>
                <a:path extrusionOk="0" h="7219" w="10086">
                  <a:moveTo>
                    <a:pt x="8954" y="182"/>
                  </a:moveTo>
                  <a:lnTo>
                    <a:pt x="9895" y="1123"/>
                  </a:lnTo>
                  <a:lnTo>
                    <a:pt x="3978" y="7040"/>
                  </a:lnTo>
                  <a:lnTo>
                    <a:pt x="180" y="3242"/>
                  </a:lnTo>
                  <a:lnTo>
                    <a:pt x="1120" y="2302"/>
                  </a:lnTo>
                  <a:lnTo>
                    <a:pt x="3930" y="5111"/>
                  </a:lnTo>
                  <a:cubicBezTo>
                    <a:pt x="3942" y="5123"/>
                    <a:pt x="3960" y="5129"/>
                    <a:pt x="3979" y="5129"/>
                  </a:cubicBezTo>
                  <a:cubicBezTo>
                    <a:pt x="3998" y="5129"/>
                    <a:pt x="4019" y="5123"/>
                    <a:pt x="4037" y="5111"/>
                  </a:cubicBezTo>
                  <a:lnTo>
                    <a:pt x="8954" y="182"/>
                  </a:lnTo>
                  <a:close/>
                  <a:moveTo>
                    <a:pt x="8960" y="1"/>
                  </a:moveTo>
                  <a:cubicBezTo>
                    <a:pt x="8943" y="1"/>
                    <a:pt x="8925" y="10"/>
                    <a:pt x="8907" y="28"/>
                  </a:cubicBezTo>
                  <a:lnTo>
                    <a:pt x="3978" y="4957"/>
                  </a:lnTo>
                  <a:lnTo>
                    <a:pt x="1168" y="2147"/>
                  </a:lnTo>
                  <a:cubicBezTo>
                    <a:pt x="1156" y="2129"/>
                    <a:pt x="1138" y="2120"/>
                    <a:pt x="1119" y="2120"/>
                  </a:cubicBezTo>
                  <a:cubicBezTo>
                    <a:pt x="1099" y="2120"/>
                    <a:pt x="1078" y="2129"/>
                    <a:pt x="1061" y="2147"/>
                  </a:cubicBezTo>
                  <a:lnTo>
                    <a:pt x="25" y="3183"/>
                  </a:lnTo>
                  <a:cubicBezTo>
                    <a:pt x="1" y="3206"/>
                    <a:pt x="1" y="3218"/>
                    <a:pt x="1" y="3242"/>
                  </a:cubicBezTo>
                  <a:cubicBezTo>
                    <a:pt x="1" y="3254"/>
                    <a:pt x="13" y="3278"/>
                    <a:pt x="25" y="3290"/>
                  </a:cubicBezTo>
                  <a:lnTo>
                    <a:pt x="3930" y="7195"/>
                  </a:lnTo>
                  <a:cubicBezTo>
                    <a:pt x="3942" y="7219"/>
                    <a:pt x="3966" y="7219"/>
                    <a:pt x="3978" y="7219"/>
                  </a:cubicBezTo>
                  <a:cubicBezTo>
                    <a:pt x="4001" y="7219"/>
                    <a:pt x="4013" y="7219"/>
                    <a:pt x="4037" y="7195"/>
                  </a:cubicBezTo>
                  <a:lnTo>
                    <a:pt x="10062" y="1171"/>
                  </a:lnTo>
                  <a:cubicBezTo>
                    <a:pt x="10074" y="1159"/>
                    <a:pt x="10086" y="1135"/>
                    <a:pt x="10086" y="1123"/>
                  </a:cubicBezTo>
                  <a:cubicBezTo>
                    <a:pt x="10086" y="1099"/>
                    <a:pt x="10074" y="1087"/>
                    <a:pt x="10062" y="1063"/>
                  </a:cubicBezTo>
                  <a:lnTo>
                    <a:pt x="9014" y="28"/>
                  </a:lnTo>
                  <a:cubicBezTo>
                    <a:pt x="8996" y="10"/>
                    <a:pt x="8978" y="1"/>
                    <a:pt x="89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2"/>
            <p:cNvSpPr/>
            <p:nvPr/>
          </p:nvSpPr>
          <p:spPr>
            <a:xfrm>
              <a:off x="4931800" y="2083075"/>
              <a:ext cx="203625" cy="330400"/>
            </a:xfrm>
            <a:custGeom>
              <a:rect b="b" l="l" r="r" t="t"/>
              <a:pathLst>
                <a:path extrusionOk="0" h="13216" w="8145">
                  <a:moveTo>
                    <a:pt x="1" y="0"/>
                  </a:moveTo>
                  <a:lnTo>
                    <a:pt x="1" y="12704"/>
                  </a:lnTo>
                  <a:cubicBezTo>
                    <a:pt x="1" y="13007"/>
                    <a:pt x="246" y="13216"/>
                    <a:pt x="512" y="13216"/>
                  </a:cubicBezTo>
                  <a:cubicBezTo>
                    <a:pt x="613" y="13216"/>
                    <a:pt x="716" y="13186"/>
                    <a:pt x="810" y="13121"/>
                  </a:cubicBezTo>
                  <a:lnTo>
                    <a:pt x="3489" y="11240"/>
                  </a:lnTo>
                  <a:cubicBezTo>
                    <a:pt x="3668" y="11115"/>
                    <a:pt x="3873" y="11052"/>
                    <a:pt x="4077" y="11052"/>
                  </a:cubicBezTo>
                  <a:cubicBezTo>
                    <a:pt x="4281" y="11052"/>
                    <a:pt x="4483" y="11115"/>
                    <a:pt x="4656" y="11240"/>
                  </a:cubicBezTo>
                  <a:lnTo>
                    <a:pt x="7347" y="13121"/>
                  </a:lnTo>
                  <a:cubicBezTo>
                    <a:pt x="7438" y="13186"/>
                    <a:pt x="7539" y="13216"/>
                    <a:pt x="7637" y="13216"/>
                  </a:cubicBezTo>
                  <a:cubicBezTo>
                    <a:pt x="7899" y="13216"/>
                    <a:pt x="8145" y="13007"/>
                    <a:pt x="8145" y="12704"/>
                  </a:cubicBezTo>
                  <a:lnTo>
                    <a:pt x="814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2"/>
            <p:cNvSpPr/>
            <p:nvPr/>
          </p:nvSpPr>
          <p:spPr>
            <a:xfrm>
              <a:off x="4930025" y="2081000"/>
              <a:ext cx="207475" cy="334350"/>
            </a:xfrm>
            <a:custGeom>
              <a:rect b="b" l="l" r="r" t="t"/>
              <a:pathLst>
                <a:path extrusionOk="0" h="13374" w="8299">
                  <a:moveTo>
                    <a:pt x="8144" y="155"/>
                  </a:moveTo>
                  <a:lnTo>
                    <a:pt x="8144" y="12787"/>
                  </a:lnTo>
                  <a:cubicBezTo>
                    <a:pt x="8144" y="12954"/>
                    <a:pt x="8061" y="13097"/>
                    <a:pt x="7906" y="13180"/>
                  </a:cubicBezTo>
                  <a:cubicBezTo>
                    <a:pt x="7845" y="13211"/>
                    <a:pt x="7779" y="13226"/>
                    <a:pt x="7714" y="13226"/>
                  </a:cubicBezTo>
                  <a:cubicBezTo>
                    <a:pt x="7627" y="13226"/>
                    <a:pt x="7540" y="13199"/>
                    <a:pt x="7465" y="13145"/>
                  </a:cubicBezTo>
                  <a:lnTo>
                    <a:pt x="4775" y="11263"/>
                  </a:lnTo>
                  <a:cubicBezTo>
                    <a:pt x="4584" y="11132"/>
                    <a:pt x="4370" y="11061"/>
                    <a:pt x="4144" y="11061"/>
                  </a:cubicBezTo>
                  <a:cubicBezTo>
                    <a:pt x="3929" y="11061"/>
                    <a:pt x="3703" y="11132"/>
                    <a:pt x="3513" y="11263"/>
                  </a:cubicBezTo>
                  <a:lnTo>
                    <a:pt x="834" y="13145"/>
                  </a:lnTo>
                  <a:cubicBezTo>
                    <a:pt x="759" y="13199"/>
                    <a:pt x="672" y="13226"/>
                    <a:pt x="583" y="13226"/>
                  </a:cubicBezTo>
                  <a:cubicBezTo>
                    <a:pt x="516" y="13226"/>
                    <a:pt x="448" y="13211"/>
                    <a:pt x="381" y="13180"/>
                  </a:cubicBezTo>
                  <a:cubicBezTo>
                    <a:pt x="238" y="13097"/>
                    <a:pt x="155" y="12954"/>
                    <a:pt x="155" y="12787"/>
                  </a:cubicBezTo>
                  <a:lnTo>
                    <a:pt x="155" y="155"/>
                  </a:lnTo>
                  <a:close/>
                  <a:moveTo>
                    <a:pt x="72" y="0"/>
                  </a:moveTo>
                  <a:cubicBezTo>
                    <a:pt x="36" y="0"/>
                    <a:pt x="0" y="36"/>
                    <a:pt x="0" y="83"/>
                  </a:cubicBezTo>
                  <a:lnTo>
                    <a:pt x="0" y="12787"/>
                  </a:lnTo>
                  <a:cubicBezTo>
                    <a:pt x="0" y="13014"/>
                    <a:pt x="119" y="13204"/>
                    <a:pt x="310" y="13311"/>
                  </a:cubicBezTo>
                  <a:cubicBezTo>
                    <a:pt x="398" y="13353"/>
                    <a:pt x="490" y="13374"/>
                    <a:pt x="581" y="13374"/>
                  </a:cubicBezTo>
                  <a:cubicBezTo>
                    <a:pt x="700" y="13374"/>
                    <a:pt x="816" y="13338"/>
                    <a:pt x="917" y="13264"/>
                  </a:cubicBezTo>
                  <a:lnTo>
                    <a:pt x="3608" y="11382"/>
                  </a:lnTo>
                  <a:cubicBezTo>
                    <a:pt x="3769" y="11269"/>
                    <a:pt x="3959" y="11213"/>
                    <a:pt x="4150" y="11213"/>
                  </a:cubicBezTo>
                  <a:cubicBezTo>
                    <a:pt x="4340" y="11213"/>
                    <a:pt x="4531" y="11269"/>
                    <a:pt x="4691" y="11382"/>
                  </a:cubicBezTo>
                  <a:lnTo>
                    <a:pt x="7370" y="13264"/>
                  </a:lnTo>
                  <a:cubicBezTo>
                    <a:pt x="7477" y="13335"/>
                    <a:pt x="7596" y="13371"/>
                    <a:pt x="7704" y="13371"/>
                  </a:cubicBezTo>
                  <a:cubicBezTo>
                    <a:pt x="7799" y="13371"/>
                    <a:pt x="7894" y="13347"/>
                    <a:pt x="7977" y="13311"/>
                  </a:cubicBezTo>
                  <a:cubicBezTo>
                    <a:pt x="8180" y="13204"/>
                    <a:pt x="8299" y="13014"/>
                    <a:pt x="8299" y="12787"/>
                  </a:cubicBezTo>
                  <a:lnTo>
                    <a:pt x="8299" y="83"/>
                  </a:lnTo>
                  <a:cubicBezTo>
                    <a:pt x="8299" y="36"/>
                    <a:pt x="8263" y="0"/>
                    <a:pt x="8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2"/>
            <p:cNvSpPr/>
            <p:nvPr/>
          </p:nvSpPr>
          <p:spPr>
            <a:xfrm>
              <a:off x="5007100" y="2021450"/>
              <a:ext cx="53325" cy="308100"/>
            </a:xfrm>
            <a:custGeom>
              <a:rect b="b" l="l" r="r" t="t"/>
              <a:pathLst>
                <a:path extrusionOk="0" h="12324" w="2133">
                  <a:moveTo>
                    <a:pt x="1" y="1"/>
                  </a:moveTo>
                  <a:lnTo>
                    <a:pt x="1" y="11264"/>
                  </a:lnTo>
                  <a:cubicBezTo>
                    <a:pt x="1" y="11848"/>
                    <a:pt x="477" y="12324"/>
                    <a:pt x="1061" y="12324"/>
                  </a:cubicBezTo>
                  <a:cubicBezTo>
                    <a:pt x="1656" y="12324"/>
                    <a:pt x="2132" y="11848"/>
                    <a:pt x="2132" y="11264"/>
                  </a:cubicBezTo>
                  <a:lnTo>
                    <a:pt x="2132" y="1"/>
                  </a:lnTo>
                  <a:close/>
                </a:path>
              </a:pathLst>
            </a:custGeom>
            <a:solidFill>
              <a:srgbClr val="183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2"/>
            <p:cNvSpPr/>
            <p:nvPr/>
          </p:nvSpPr>
          <p:spPr>
            <a:xfrm>
              <a:off x="5005325" y="2019675"/>
              <a:ext cx="56875" cy="311975"/>
            </a:xfrm>
            <a:custGeom>
              <a:rect b="b" l="l" r="r" t="t"/>
              <a:pathLst>
                <a:path extrusionOk="0" h="12479" w="2275">
                  <a:moveTo>
                    <a:pt x="2120" y="143"/>
                  </a:moveTo>
                  <a:lnTo>
                    <a:pt x="2120" y="11335"/>
                  </a:lnTo>
                  <a:cubicBezTo>
                    <a:pt x="2120" y="11883"/>
                    <a:pt x="1679" y="12323"/>
                    <a:pt x="1132" y="12323"/>
                  </a:cubicBezTo>
                  <a:cubicBezTo>
                    <a:pt x="584" y="12323"/>
                    <a:pt x="143" y="11883"/>
                    <a:pt x="143" y="11335"/>
                  </a:cubicBezTo>
                  <a:lnTo>
                    <a:pt x="143" y="143"/>
                  </a:lnTo>
                  <a:close/>
                  <a:moveTo>
                    <a:pt x="72" y="0"/>
                  </a:moveTo>
                  <a:cubicBezTo>
                    <a:pt x="24" y="0"/>
                    <a:pt x="1" y="24"/>
                    <a:pt x="1" y="72"/>
                  </a:cubicBezTo>
                  <a:lnTo>
                    <a:pt x="1" y="11335"/>
                  </a:lnTo>
                  <a:cubicBezTo>
                    <a:pt x="1" y="11966"/>
                    <a:pt x="512" y="12478"/>
                    <a:pt x="1132" y="12478"/>
                  </a:cubicBezTo>
                  <a:cubicBezTo>
                    <a:pt x="1763" y="12478"/>
                    <a:pt x="2275" y="11966"/>
                    <a:pt x="2275" y="11335"/>
                  </a:cubicBezTo>
                  <a:lnTo>
                    <a:pt x="2275" y="72"/>
                  </a:lnTo>
                  <a:cubicBezTo>
                    <a:pt x="2275" y="24"/>
                    <a:pt x="2239" y="0"/>
                    <a:pt x="2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2"/>
            <p:cNvSpPr/>
            <p:nvPr/>
          </p:nvSpPr>
          <p:spPr>
            <a:xfrm>
              <a:off x="4827625" y="1858825"/>
              <a:ext cx="411975" cy="406000"/>
            </a:xfrm>
            <a:custGeom>
              <a:rect b="b" l="l" r="r" t="t"/>
              <a:pathLst>
                <a:path extrusionOk="0" h="16240" w="16479">
                  <a:moveTo>
                    <a:pt x="6874" y="0"/>
                  </a:moveTo>
                  <a:cubicBezTo>
                    <a:pt x="6853" y="0"/>
                    <a:pt x="6832" y="2"/>
                    <a:pt x="6811" y="5"/>
                  </a:cubicBezTo>
                  <a:cubicBezTo>
                    <a:pt x="6358" y="88"/>
                    <a:pt x="6108" y="946"/>
                    <a:pt x="5680" y="1100"/>
                  </a:cubicBezTo>
                  <a:cubicBezTo>
                    <a:pt x="5620" y="1122"/>
                    <a:pt x="5555" y="1131"/>
                    <a:pt x="5486" y="1131"/>
                  </a:cubicBezTo>
                  <a:cubicBezTo>
                    <a:pt x="5149" y="1131"/>
                    <a:pt x="4713" y="922"/>
                    <a:pt x="4377" y="922"/>
                  </a:cubicBezTo>
                  <a:cubicBezTo>
                    <a:pt x="4282" y="922"/>
                    <a:pt x="4195" y="938"/>
                    <a:pt x="4120" y="981"/>
                  </a:cubicBezTo>
                  <a:cubicBezTo>
                    <a:pt x="3727" y="1220"/>
                    <a:pt x="3787" y="2101"/>
                    <a:pt x="3441" y="2398"/>
                  </a:cubicBezTo>
                  <a:cubicBezTo>
                    <a:pt x="3084" y="2696"/>
                    <a:pt x="2227" y="2482"/>
                    <a:pt x="1929" y="2827"/>
                  </a:cubicBezTo>
                  <a:cubicBezTo>
                    <a:pt x="1644" y="3172"/>
                    <a:pt x="2001" y="3994"/>
                    <a:pt x="1763" y="4387"/>
                  </a:cubicBezTo>
                  <a:cubicBezTo>
                    <a:pt x="1536" y="4779"/>
                    <a:pt x="655" y="4875"/>
                    <a:pt x="501" y="5303"/>
                  </a:cubicBezTo>
                  <a:cubicBezTo>
                    <a:pt x="346" y="5732"/>
                    <a:pt x="965" y="6375"/>
                    <a:pt x="882" y="6827"/>
                  </a:cubicBezTo>
                  <a:cubicBezTo>
                    <a:pt x="798" y="7268"/>
                    <a:pt x="0" y="7661"/>
                    <a:pt x="0" y="8125"/>
                  </a:cubicBezTo>
                  <a:cubicBezTo>
                    <a:pt x="0" y="8589"/>
                    <a:pt x="810" y="8982"/>
                    <a:pt x="882" y="9423"/>
                  </a:cubicBezTo>
                  <a:cubicBezTo>
                    <a:pt x="965" y="9875"/>
                    <a:pt x="346" y="10518"/>
                    <a:pt x="501" y="10947"/>
                  </a:cubicBezTo>
                  <a:cubicBezTo>
                    <a:pt x="655" y="11376"/>
                    <a:pt x="1536" y="11471"/>
                    <a:pt x="1763" y="11864"/>
                  </a:cubicBezTo>
                  <a:cubicBezTo>
                    <a:pt x="2001" y="12257"/>
                    <a:pt x="1644" y="13066"/>
                    <a:pt x="1929" y="13423"/>
                  </a:cubicBezTo>
                  <a:cubicBezTo>
                    <a:pt x="2227" y="13769"/>
                    <a:pt x="3084" y="13554"/>
                    <a:pt x="3441" y="13852"/>
                  </a:cubicBezTo>
                  <a:cubicBezTo>
                    <a:pt x="3787" y="14138"/>
                    <a:pt x="3727" y="15031"/>
                    <a:pt x="4120" y="15257"/>
                  </a:cubicBezTo>
                  <a:cubicBezTo>
                    <a:pt x="4196" y="15301"/>
                    <a:pt x="4286" y="15318"/>
                    <a:pt x="4383" y="15318"/>
                  </a:cubicBezTo>
                  <a:cubicBezTo>
                    <a:pt x="4717" y="15318"/>
                    <a:pt x="5147" y="15119"/>
                    <a:pt x="5481" y="15119"/>
                  </a:cubicBezTo>
                  <a:cubicBezTo>
                    <a:pt x="5552" y="15119"/>
                    <a:pt x="5619" y="15128"/>
                    <a:pt x="5680" y="15150"/>
                  </a:cubicBezTo>
                  <a:cubicBezTo>
                    <a:pt x="6108" y="15305"/>
                    <a:pt x="6358" y="16150"/>
                    <a:pt x="6811" y="16233"/>
                  </a:cubicBezTo>
                  <a:cubicBezTo>
                    <a:pt x="6835" y="16238"/>
                    <a:pt x="6859" y="16240"/>
                    <a:pt x="6883" y="16240"/>
                  </a:cubicBezTo>
                  <a:cubicBezTo>
                    <a:pt x="7308" y="16240"/>
                    <a:pt x="7800" y="15590"/>
                    <a:pt x="8240" y="15590"/>
                  </a:cubicBezTo>
                  <a:cubicBezTo>
                    <a:pt x="8679" y="15590"/>
                    <a:pt x="9171" y="16240"/>
                    <a:pt x="9596" y="16240"/>
                  </a:cubicBezTo>
                  <a:cubicBezTo>
                    <a:pt x="9620" y="16240"/>
                    <a:pt x="9644" y="16238"/>
                    <a:pt x="9668" y="16233"/>
                  </a:cubicBezTo>
                  <a:cubicBezTo>
                    <a:pt x="10121" y="16162"/>
                    <a:pt x="10371" y="15305"/>
                    <a:pt x="10799" y="15150"/>
                  </a:cubicBezTo>
                  <a:cubicBezTo>
                    <a:pt x="10860" y="15128"/>
                    <a:pt x="10927" y="15119"/>
                    <a:pt x="10998" y="15119"/>
                  </a:cubicBezTo>
                  <a:cubicBezTo>
                    <a:pt x="11332" y="15119"/>
                    <a:pt x="11762" y="15318"/>
                    <a:pt x="12096" y="15318"/>
                  </a:cubicBezTo>
                  <a:cubicBezTo>
                    <a:pt x="12194" y="15318"/>
                    <a:pt x="12283" y="15301"/>
                    <a:pt x="12359" y="15257"/>
                  </a:cubicBezTo>
                  <a:cubicBezTo>
                    <a:pt x="12752" y="15031"/>
                    <a:pt x="12693" y="14138"/>
                    <a:pt x="13050" y="13852"/>
                  </a:cubicBezTo>
                  <a:cubicBezTo>
                    <a:pt x="13395" y="13554"/>
                    <a:pt x="14252" y="13769"/>
                    <a:pt x="14550" y="13423"/>
                  </a:cubicBezTo>
                  <a:cubicBezTo>
                    <a:pt x="14848" y="13066"/>
                    <a:pt x="14490" y="12257"/>
                    <a:pt x="14717" y="11864"/>
                  </a:cubicBezTo>
                  <a:cubicBezTo>
                    <a:pt x="14943" y="11471"/>
                    <a:pt x="15824" y="11376"/>
                    <a:pt x="15979" y="10935"/>
                  </a:cubicBezTo>
                  <a:cubicBezTo>
                    <a:pt x="16133" y="10518"/>
                    <a:pt x="15526" y="9875"/>
                    <a:pt x="15598" y="9423"/>
                  </a:cubicBezTo>
                  <a:cubicBezTo>
                    <a:pt x="15681" y="8982"/>
                    <a:pt x="16479" y="8589"/>
                    <a:pt x="16479" y="8125"/>
                  </a:cubicBezTo>
                  <a:cubicBezTo>
                    <a:pt x="16479" y="7661"/>
                    <a:pt x="15681" y="7268"/>
                    <a:pt x="15598" y="6827"/>
                  </a:cubicBezTo>
                  <a:cubicBezTo>
                    <a:pt x="15526" y="6363"/>
                    <a:pt x="16133" y="5732"/>
                    <a:pt x="15979" y="5303"/>
                  </a:cubicBezTo>
                  <a:cubicBezTo>
                    <a:pt x="15824" y="4875"/>
                    <a:pt x="14943" y="4779"/>
                    <a:pt x="14717" y="4387"/>
                  </a:cubicBezTo>
                  <a:cubicBezTo>
                    <a:pt x="14490" y="3982"/>
                    <a:pt x="14848" y="3172"/>
                    <a:pt x="14550" y="2827"/>
                  </a:cubicBezTo>
                  <a:cubicBezTo>
                    <a:pt x="14252" y="2482"/>
                    <a:pt x="13395" y="2696"/>
                    <a:pt x="13050" y="2398"/>
                  </a:cubicBezTo>
                  <a:cubicBezTo>
                    <a:pt x="12693" y="2101"/>
                    <a:pt x="12752" y="1220"/>
                    <a:pt x="12359" y="981"/>
                  </a:cubicBezTo>
                  <a:cubicBezTo>
                    <a:pt x="12286" y="942"/>
                    <a:pt x="12202" y="926"/>
                    <a:pt x="12109" y="926"/>
                  </a:cubicBezTo>
                  <a:cubicBezTo>
                    <a:pt x="11773" y="926"/>
                    <a:pt x="11336" y="1131"/>
                    <a:pt x="10998" y="1131"/>
                  </a:cubicBezTo>
                  <a:cubicBezTo>
                    <a:pt x="10927" y="1131"/>
                    <a:pt x="10860" y="1122"/>
                    <a:pt x="10799" y="1100"/>
                  </a:cubicBezTo>
                  <a:cubicBezTo>
                    <a:pt x="10371" y="946"/>
                    <a:pt x="10121" y="88"/>
                    <a:pt x="9668" y="5"/>
                  </a:cubicBezTo>
                  <a:cubicBezTo>
                    <a:pt x="9647" y="2"/>
                    <a:pt x="9626" y="0"/>
                    <a:pt x="9605" y="0"/>
                  </a:cubicBezTo>
                  <a:cubicBezTo>
                    <a:pt x="9178" y="0"/>
                    <a:pt x="8682" y="648"/>
                    <a:pt x="8240" y="648"/>
                  </a:cubicBezTo>
                  <a:cubicBezTo>
                    <a:pt x="7797" y="648"/>
                    <a:pt x="7301" y="0"/>
                    <a:pt x="68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2"/>
            <p:cNvSpPr/>
            <p:nvPr/>
          </p:nvSpPr>
          <p:spPr>
            <a:xfrm>
              <a:off x="4827625" y="1858825"/>
              <a:ext cx="411975" cy="406000"/>
            </a:xfrm>
            <a:custGeom>
              <a:rect b="b" l="l" r="r" t="t"/>
              <a:pathLst>
                <a:path extrusionOk="0" h="16240" w="16479">
                  <a:moveTo>
                    <a:pt x="6874" y="0"/>
                  </a:moveTo>
                  <a:cubicBezTo>
                    <a:pt x="6853" y="0"/>
                    <a:pt x="6832" y="2"/>
                    <a:pt x="6811" y="5"/>
                  </a:cubicBezTo>
                  <a:cubicBezTo>
                    <a:pt x="6358" y="88"/>
                    <a:pt x="6108" y="946"/>
                    <a:pt x="5680" y="1100"/>
                  </a:cubicBezTo>
                  <a:cubicBezTo>
                    <a:pt x="5620" y="1122"/>
                    <a:pt x="5555" y="1131"/>
                    <a:pt x="5486" y="1131"/>
                  </a:cubicBezTo>
                  <a:cubicBezTo>
                    <a:pt x="5149" y="1131"/>
                    <a:pt x="4713" y="922"/>
                    <a:pt x="4377" y="922"/>
                  </a:cubicBezTo>
                  <a:cubicBezTo>
                    <a:pt x="4282" y="922"/>
                    <a:pt x="4195" y="938"/>
                    <a:pt x="4120" y="981"/>
                  </a:cubicBezTo>
                  <a:cubicBezTo>
                    <a:pt x="3727" y="1220"/>
                    <a:pt x="3787" y="2101"/>
                    <a:pt x="3441" y="2398"/>
                  </a:cubicBezTo>
                  <a:cubicBezTo>
                    <a:pt x="3084" y="2696"/>
                    <a:pt x="2227" y="2482"/>
                    <a:pt x="1929" y="2827"/>
                  </a:cubicBezTo>
                  <a:cubicBezTo>
                    <a:pt x="1644" y="3172"/>
                    <a:pt x="2001" y="3994"/>
                    <a:pt x="1763" y="4387"/>
                  </a:cubicBezTo>
                  <a:cubicBezTo>
                    <a:pt x="1536" y="4779"/>
                    <a:pt x="655" y="4875"/>
                    <a:pt x="501" y="5303"/>
                  </a:cubicBezTo>
                  <a:cubicBezTo>
                    <a:pt x="346" y="5732"/>
                    <a:pt x="965" y="6375"/>
                    <a:pt x="882" y="6827"/>
                  </a:cubicBezTo>
                  <a:cubicBezTo>
                    <a:pt x="798" y="7268"/>
                    <a:pt x="0" y="7661"/>
                    <a:pt x="0" y="8125"/>
                  </a:cubicBezTo>
                  <a:cubicBezTo>
                    <a:pt x="0" y="8589"/>
                    <a:pt x="810" y="8982"/>
                    <a:pt x="882" y="9423"/>
                  </a:cubicBezTo>
                  <a:cubicBezTo>
                    <a:pt x="965" y="9875"/>
                    <a:pt x="346" y="10518"/>
                    <a:pt x="501" y="10947"/>
                  </a:cubicBezTo>
                  <a:cubicBezTo>
                    <a:pt x="655" y="11376"/>
                    <a:pt x="1536" y="11471"/>
                    <a:pt x="1763" y="11864"/>
                  </a:cubicBezTo>
                  <a:cubicBezTo>
                    <a:pt x="2001" y="12257"/>
                    <a:pt x="1644" y="13066"/>
                    <a:pt x="1929" y="13423"/>
                  </a:cubicBezTo>
                  <a:cubicBezTo>
                    <a:pt x="2227" y="13769"/>
                    <a:pt x="3084" y="13554"/>
                    <a:pt x="3441" y="13852"/>
                  </a:cubicBezTo>
                  <a:cubicBezTo>
                    <a:pt x="3787" y="14138"/>
                    <a:pt x="3727" y="15031"/>
                    <a:pt x="4120" y="15257"/>
                  </a:cubicBezTo>
                  <a:cubicBezTo>
                    <a:pt x="4196" y="15301"/>
                    <a:pt x="4286" y="15318"/>
                    <a:pt x="4383" y="15318"/>
                  </a:cubicBezTo>
                  <a:cubicBezTo>
                    <a:pt x="4717" y="15318"/>
                    <a:pt x="5147" y="15119"/>
                    <a:pt x="5481" y="15119"/>
                  </a:cubicBezTo>
                  <a:cubicBezTo>
                    <a:pt x="5552" y="15119"/>
                    <a:pt x="5619" y="15128"/>
                    <a:pt x="5680" y="15150"/>
                  </a:cubicBezTo>
                  <a:cubicBezTo>
                    <a:pt x="6108" y="15305"/>
                    <a:pt x="6358" y="16150"/>
                    <a:pt x="6811" y="16233"/>
                  </a:cubicBezTo>
                  <a:cubicBezTo>
                    <a:pt x="6835" y="16238"/>
                    <a:pt x="6859" y="16240"/>
                    <a:pt x="6883" y="16240"/>
                  </a:cubicBezTo>
                  <a:cubicBezTo>
                    <a:pt x="7308" y="16240"/>
                    <a:pt x="7800" y="15590"/>
                    <a:pt x="8240" y="15590"/>
                  </a:cubicBezTo>
                  <a:cubicBezTo>
                    <a:pt x="8679" y="15590"/>
                    <a:pt x="9171" y="16240"/>
                    <a:pt x="9596" y="16240"/>
                  </a:cubicBezTo>
                  <a:cubicBezTo>
                    <a:pt x="9620" y="16240"/>
                    <a:pt x="9644" y="16238"/>
                    <a:pt x="9668" y="16233"/>
                  </a:cubicBezTo>
                  <a:cubicBezTo>
                    <a:pt x="10121" y="16162"/>
                    <a:pt x="10371" y="15305"/>
                    <a:pt x="10799" y="15150"/>
                  </a:cubicBezTo>
                  <a:cubicBezTo>
                    <a:pt x="10860" y="15128"/>
                    <a:pt x="10927" y="15119"/>
                    <a:pt x="10998" y="15119"/>
                  </a:cubicBezTo>
                  <a:cubicBezTo>
                    <a:pt x="11332" y="15119"/>
                    <a:pt x="11762" y="15318"/>
                    <a:pt x="12096" y="15318"/>
                  </a:cubicBezTo>
                  <a:cubicBezTo>
                    <a:pt x="12194" y="15318"/>
                    <a:pt x="12283" y="15301"/>
                    <a:pt x="12359" y="15257"/>
                  </a:cubicBezTo>
                  <a:cubicBezTo>
                    <a:pt x="12752" y="15031"/>
                    <a:pt x="12693" y="14138"/>
                    <a:pt x="13050" y="13852"/>
                  </a:cubicBezTo>
                  <a:cubicBezTo>
                    <a:pt x="13395" y="13554"/>
                    <a:pt x="14252" y="13769"/>
                    <a:pt x="14550" y="13423"/>
                  </a:cubicBezTo>
                  <a:cubicBezTo>
                    <a:pt x="14848" y="13066"/>
                    <a:pt x="14490" y="12257"/>
                    <a:pt x="14717" y="11864"/>
                  </a:cubicBezTo>
                  <a:cubicBezTo>
                    <a:pt x="14943" y="11471"/>
                    <a:pt x="15824" y="11376"/>
                    <a:pt x="15979" y="10935"/>
                  </a:cubicBezTo>
                  <a:cubicBezTo>
                    <a:pt x="16133" y="10518"/>
                    <a:pt x="15526" y="9875"/>
                    <a:pt x="15598" y="9423"/>
                  </a:cubicBezTo>
                  <a:cubicBezTo>
                    <a:pt x="15681" y="8982"/>
                    <a:pt x="16479" y="8589"/>
                    <a:pt x="16479" y="8125"/>
                  </a:cubicBezTo>
                  <a:cubicBezTo>
                    <a:pt x="16479" y="7661"/>
                    <a:pt x="15681" y="7268"/>
                    <a:pt x="15598" y="6827"/>
                  </a:cubicBezTo>
                  <a:cubicBezTo>
                    <a:pt x="15526" y="6363"/>
                    <a:pt x="16133" y="5732"/>
                    <a:pt x="15979" y="5303"/>
                  </a:cubicBezTo>
                  <a:cubicBezTo>
                    <a:pt x="15824" y="4875"/>
                    <a:pt x="14943" y="4779"/>
                    <a:pt x="14717" y="4387"/>
                  </a:cubicBezTo>
                  <a:cubicBezTo>
                    <a:pt x="14490" y="3982"/>
                    <a:pt x="14848" y="3172"/>
                    <a:pt x="14550" y="2827"/>
                  </a:cubicBezTo>
                  <a:cubicBezTo>
                    <a:pt x="14252" y="2482"/>
                    <a:pt x="13395" y="2696"/>
                    <a:pt x="13050" y="2398"/>
                  </a:cubicBezTo>
                  <a:cubicBezTo>
                    <a:pt x="12693" y="2101"/>
                    <a:pt x="12752" y="1220"/>
                    <a:pt x="12359" y="981"/>
                  </a:cubicBezTo>
                  <a:cubicBezTo>
                    <a:pt x="12286" y="942"/>
                    <a:pt x="12202" y="926"/>
                    <a:pt x="12109" y="926"/>
                  </a:cubicBezTo>
                  <a:cubicBezTo>
                    <a:pt x="11773" y="926"/>
                    <a:pt x="11336" y="1131"/>
                    <a:pt x="10998" y="1131"/>
                  </a:cubicBezTo>
                  <a:cubicBezTo>
                    <a:pt x="10927" y="1131"/>
                    <a:pt x="10860" y="1122"/>
                    <a:pt x="10799" y="1100"/>
                  </a:cubicBezTo>
                  <a:cubicBezTo>
                    <a:pt x="10371" y="946"/>
                    <a:pt x="10121" y="88"/>
                    <a:pt x="9668" y="5"/>
                  </a:cubicBezTo>
                  <a:cubicBezTo>
                    <a:pt x="9647" y="2"/>
                    <a:pt x="9626" y="0"/>
                    <a:pt x="9605" y="0"/>
                  </a:cubicBezTo>
                  <a:cubicBezTo>
                    <a:pt x="9178" y="0"/>
                    <a:pt x="8682" y="648"/>
                    <a:pt x="8240" y="648"/>
                  </a:cubicBezTo>
                  <a:cubicBezTo>
                    <a:pt x="7797" y="648"/>
                    <a:pt x="7301" y="0"/>
                    <a:pt x="68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2"/>
            <p:cNvSpPr/>
            <p:nvPr/>
          </p:nvSpPr>
          <p:spPr>
            <a:xfrm>
              <a:off x="4825850" y="1856975"/>
              <a:ext cx="415550" cy="409775"/>
            </a:xfrm>
            <a:custGeom>
              <a:rect b="b" l="l" r="r" t="t"/>
              <a:pathLst>
                <a:path extrusionOk="0" h="16391" w="16622">
                  <a:moveTo>
                    <a:pt x="9670" y="158"/>
                  </a:moveTo>
                  <a:cubicBezTo>
                    <a:pt x="9690" y="158"/>
                    <a:pt x="9709" y="159"/>
                    <a:pt x="9727" y="162"/>
                  </a:cubicBezTo>
                  <a:cubicBezTo>
                    <a:pt x="9942" y="198"/>
                    <a:pt x="10120" y="448"/>
                    <a:pt x="10287" y="686"/>
                  </a:cubicBezTo>
                  <a:cubicBezTo>
                    <a:pt x="10454" y="924"/>
                    <a:pt x="10620" y="1163"/>
                    <a:pt x="10847" y="1246"/>
                  </a:cubicBezTo>
                  <a:cubicBezTo>
                    <a:pt x="10919" y="1273"/>
                    <a:pt x="10998" y="1283"/>
                    <a:pt x="11081" y="1283"/>
                  </a:cubicBezTo>
                  <a:cubicBezTo>
                    <a:pt x="11256" y="1283"/>
                    <a:pt x="11450" y="1235"/>
                    <a:pt x="11644" y="1186"/>
                  </a:cubicBezTo>
                  <a:cubicBezTo>
                    <a:pt x="11819" y="1133"/>
                    <a:pt x="12004" y="1085"/>
                    <a:pt x="12161" y="1085"/>
                  </a:cubicBezTo>
                  <a:cubicBezTo>
                    <a:pt x="12250" y="1085"/>
                    <a:pt x="12330" y="1100"/>
                    <a:pt x="12394" y="1139"/>
                  </a:cubicBezTo>
                  <a:cubicBezTo>
                    <a:pt x="12573" y="1234"/>
                    <a:pt x="12656" y="1532"/>
                    <a:pt x="12728" y="1817"/>
                  </a:cubicBezTo>
                  <a:cubicBezTo>
                    <a:pt x="12811" y="2091"/>
                    <a:pt x="12883" y="2377"/>
                    <a:pt x="13061" y="2532"/>
                  </a:cubicBezTo>
                  <a:cubicBezTo>
                    <a:pt x="13252" y="2687"/>
                    <a:pt x="13549" y="2710"/>
                    <a:pt x="13835" y="2746"/>
                  </a:cubicBezTo>
                  <a:cubicBezTo>
                    <a:pt x="14133" y="2770"/>
                    <a:pt x="14430" y="2794"/>
                    <a:pt x="14561" y="2960"/>
                  </a:cubicBezTo>
                  <a:cubicBezTo>
                    <a:pt x="14692" y="3115"/>
                    <a:pt x="14669" y="3413"/>
                    <a:pt x="14645" y="3710"/>
                  </a:cubicBezTo>
                  <a:cubicBezTo>
                    <a:pt x="14621" y="3996"/>
                    <a:pt x="14597" y="4294"/>
                    <a:pt x="14716" y="4496"/>
                  </a:cubicBezTo>
                  <a:cubicBezTo>
                    <a:pt x="14835" y="4711"/>
                    <a:pt x="15109" y="4830"/>
                    <a:pt x="15371" y="4961"/>
                  </a:cubicBezTo>
                  <a:cubicBezTo>
                    <a:pt x="15633" y="5080"/>
                    <a:pt x="15907" y="5211"/>
                    <a:pt x="15978" y="5413"/>
                  </a:cubicBezTo>
                  <a:cubicBezTo>
                    <a:pt x="16050" y="5604"/>
                    <a:pt x="15931" y="5877"/>
                    <a:pt x="15800" y="6139"/>
                  </a:cubicBezTo>
                  <a:cubicBezTo>
                    <a:pt x="15681" y="6401"/>
                    <a:pt x="15562" y="6675"/>
                    <a:pt x="15597" y="6913"/>
                  </a:cubicBezTo>
                  <a:cubicBezTo>
                    <a:pt x="15633" y="7151"/>
                    <a:pt x="15847" y="7354"/>
                    <a:pt x="16050" y="7556"/>
                  </a:cubicBezTo>
                  <a:cubicBezTo>
                    <a:pt x="16252" y="7771"/>
                    <a:pt x="16466" y="7985"/>
                    <a:pt x="16466" y="8199"/>
                  </a:cubicBezTo>
                  <a:cubicBezTo>
                    <a:pt x="16466" y="8413"/>
                    <a:pt x="16252" y="8640"/>
                    <a:pt x="16050" y="8842"/>
                  </a:cubicBezTo>
                  <a:cubicBezTo>
                    <a:pt x="15847" y="9044"/>
                    <a:pt x="15633" y="9259"/>
                    <a:pt x="15597" y="9485"/>
                  </a:cubicBezTo>
                  <a:cubicBezTo>
                    <a:pt x="15562" y="9723"/>
                    <a:pt x="15681" y="9997"/>
                    <a:pt x="15800" y="10259"/>
                  </a:cubicBezTo>
                  <a:cubicBezTo>
                    <a:pt x="15931" y="10521"/>
                    <a:pt x="16050" y="10795"/>
                    <a:pt x="15978" y="10997"/>
                  </a:cubicBezTo>
                  <a:cubicBezTo>
                    <a:pt x="15907" y="11188"/>
                    <a:pt x="15633" y="11319"/>
                    <a:pt x="15371" y="11450"/>
                  </a:cubicBezTo>
                  <a:cubicBezTo>
                    <a:pt x="15109" y="11569"/>
                    <a:pt x="14835" y="11700"/>
                    <a:pt x="14716" y="11902"/>
                  </a:cubicBezTo>
                  <a:cubicBezTo>
                    <a:pt x="14597" y="12104"/>
                    <a:pt x="14621" y="12402"/>
                    <a:pt x="14645" y="12700"/>
                  </a:cubicBezTo>
                  <a:cubicBezTo>
                    <a:pt x="14669" y="12985"/>
                    <a:pt x="14692" y="13283"/>
                    <a:pt x="14561" y="13450"/>
                  </a:cubicBezTo>
                  <a:cubicBezTo>
                    <a:pt x="14430" y="13605"/>
                    <a:pt x="14133" y="13628"/>
                    <a:pt x="13835" y="13664"/>
                  </a:cubicBezTo>
                  <a:cubicBezTo>
                    <a:pt x="13549" y="13688"/>
                    <a:pt x="13252" y="13712"/>
                    <a:pt x="13073" y="13867"/>
                  </a:cubicBezTo>
                  <a:cubicBezTo>
                    <a:pt x="12883" y="14021"/>
                    <a:pt x="12811" y="14307"/>
                    <a:pt x="12728" y="14581"/>
                  </a:cubicBezTo>
                  <a:cubicBezTo>
                    <a:pt x="12656" y="14867"/>
                    <a:pt x="12573" y="15164"/>
                    <a:pt x="12394" y="15271"/>
                  </a:cubicBezTo>
                  <a:cubicBezTo>
                    <a:pt x="12333" y="15304"/>
                    <a:pt x="12257" y="15317"/>
                    <a:pt x="12173" y="15317"/>
                  </a:cubicBezTo>
                  <a:cubicBezTo>
                    <a:pt x="12013" y="15317"/>
                    <a:pt x="11824" y="15271"/>
                    <a:pt x="11644" y="15224"/>
                  </a:cubicBezTo>
                  <a:cubicBezTo>
                    <a:pt x="11449" y="15167"/>
                    <a:pt x="11253" y="15115"/>
                    <a:pt x="11076" y="15115"/>
                  </a:cubicBezTo>
                  <a:cubicBezTo>
                    <a:pt x="10995" y="15115"/>
                    <a:pt x="10918" y="15126"/>
                    <a:pt x="10847" y="15152"/>
                  </a:cubicBezTo>
                  <a:cubicBezTo>
                    <a:pt x="10620" y="15236"/>
                    <a:pt x="10454" y="15474"/>
                    <a:pt x="10287" y="15712"/>
                  </a:cubicBezTo>
                  <a:cubicBezTo>
                    <a:pt x="10120" y="15950"/>
                    <a:pt x="9942" y="16200"/>
                    <a:pt x="9727" y="16236"/>
                  </a:cubicBezTo>
                  <a:cubicBezTo>
                    <a:pt x="9709" y="16239"/>
                    <a:pt x="9690" y="16241"/>
                    <a:pt x="9670" y="16241"/>
                  </a:cubicBezTo>
                  <a:cubicBezTo>
                    <a:pt x="9481" y="16241"/>
                    <a:pt x="9265" y="16089"/>
                    <a:pt x="9049" y="15938"/>
                  </a:cubicBezTo>
                  <a:cubicBezTo>
                    <a:pt x="8811" y="15771"/>
                    <a:pt x="8561" y="15593"/>
                    <a:pt x="8311" y="15593"/>
                  </a:cubicBezTo>
                  <a:cubicBezTo>
                    <a:pt x="8072" y="15593"/>
                    <a:pt x="7822" y="15771"/>
                    <a:pt x="7584" y="15938"/>
                  </a:cubicBezTo>
                  <a:cubicBezTo>
                    <a:pt x="7368" y="16089"/>
                    <a:pt x="7142" y="16241"/>
                    <a:pt x="6951" y="16241"/>
                  </a:cubicBezTo>
                  <a:cubicBezTo>
                    <a:pt x="6932" y="16241"/>
                    <a:pt x="6912" y="16239"/>
                    <a:pt x="6894" y="16236"/>
                  </a:cubicBezTo>
                  <a:cubicBezTo>
                    <a:pt x="6691" y="16200"/>
                    <a:pt x="6513" y="15950"/>
                    <a:pt x="6334" y="15712"/>
                  </a:cubicBezTo>
                  <a:cubicBezTo>
                    <a:pt x="6179" y="15474"/>
                    <a:pt x="6001" y="15236"/>
                    <a:pt x="5786" y="15152"/>
                  </a:cubicBezTo>
                  <a:cubicBezTo>
                    <a:pt x="5715" y="15129"/>
                    <a:pt x="5632" y="15117"/>
                    <a:pt x="5560" y="15117"/>
                  </a:cubicBezTo>
                  <a:cubicBezTo>
                    <a:pt x="5382" y="15117"/>
                    <a:pt x="5179" y="15164"/>
                    <a:pt x="4989" y="15224"/>
                  </a:cubicBezTo>
                  <a:cubicBezTo>
                    <a:pt x="4802" y="15271"/>
                    <a:pt x="4610" y="15317"/>
                    <a:pt x="4449" y="15317"/>
                  </a:cubicBezTo>
                  <a:cubicBezTo>
                    <a:pt x="4364" y="15317"/>
                    <a:pt x="4288" y="15304"/>
                    <a:pt x="4227" y="15271"/>
                  </a:cubicBezTo>
                  <a:cubicBezTo>
                    <a:pt x="4048" y="15164"/>
                    <a:pt x="3965" y="14867"/>
                    <a:pt x="3893" y="14581"/>
                  </a:cubicBezTo>
                  <a:cubicBezTo>
                    <a:pt x="3822" y="14307"/>
                    <a:pt x="3739" y="14021"/>
                    <a:pt x="3560" y="13867"/>
                  </a:cubicBezTo>
                  <a:cubicBezTo>
                    <a:pt x="3370" y="13712"/>
                    <a:pt x="3072" y="13688"/>
                    <a:pt x="2786" y="13664"/>
                  </a:cubicBezTo>
                  <a:cubicBezTo>
                    <a:pt x="2500" y="13628"/>
                    <a:pt x="2191" y="13605"/>
                    <a:pt x="2060" y="13450"/>
                  </a:cubicBezTo>
                  <a:cubicBezTo>
                    <a:pt x="1929" y="13283"/>
                    <a:pt x="1953" y="12985"/>
                    <a:pt x="1976" y="12700"/>
                  </a:cubicBezTo>
                  <a:cubicBezTo>
                    <a:pt x="2000" y="12402"/>
                    <a:pt x="2024" y="12104"/>
                    <a:pt x="1905" y="11902"/>
                  </a:cubicBezTo>
                  <a:cubicBezTo>
                    <a:pt x="1786" y="11700"/>
                    <a:pt x="1512" y="11569"/>
                    <a:pt x="1262" y="11450"/>
                  </a:cubicBezTo>
                  <a:cubicBezTo>
                    <a:pt x="988" y="11319"/>
                    <a:pt x="714" y="11188"/>
                    <a:pt x="643" y="10997"/>
                  </a:cubicBezTo>
                  <a:cubicBezTo>
                    <a:pt x="572" y="10795"/>
                    <a:pt x="703" y="10521"/>
                    <a:pt x="822" y="10259"/>
                  </a:cubicBezTo>
                  <a:cubicBezTo>
                    <a:pt x="941" y="9997"/>
                    <a:pt x="1072" y="9723"/>
                    <a:pt x="1024" y="9485"/>
                  </a:cubicBezTo>
                  <a:cubicBezTo>
                    <a:pt x="988" y="9259"/>
                    <a:pt x="774" y="9044"/>
                    <a:pt x="572" y="8842"/>
                  </a:cubicBezTo>
                  <a:cubicBezTo>
                    <a:pt x="369" y="8628"/>
                    <a:pt x="155" y="8413"/>
                    <a:pt x="155" y="8199"/>
                  </a:cubicBezTo>
                  <a:cubicBezTo>
                    <a:pt x="155" y="7985"/>
                    <a:pt x="369" y="7771"/>
                    <a:pt x="572" y="7556"/>
                  </a:cubicBezTo>
                  <a:cubicBezTo>
                    <a:pt x="774" y="7354"/>
                    <a:pt x="988" y="7139"/>
                    <a:pt x="1024" y="6913"/>
                  </a:cubicBezTo>
                  <a:cubicBezTo>
                    <a:pt x="1072" y="6675"/>
                    <a:pt x="941" y="6401"/>
                    <a:pt x="822" y="6139"/>
                  </a:cubicBezTo>
                  <a:cubicBezTo>
                    <a:pt x="703" y="5877"/>
                    <a:pt x="572" y="5604"/>
                    <a:pt x="643" y="5413"/>
                  </a:cubicBezTo>
                  <a:cubicBezTo>
                    <a:pt x="714" y="5211"/>
                    <a:pt x="988" y="5080"/>
                    <a:pt x="1262" y="4949"/>
                  </a:cubicBezTo>
                  <a:cubicBezTo>
                    <a:pt x="1512" y="4830"/>
                    <a:pt x="1786" y="4711"/>
                    <a:pt x="1905" y="4496"/>
                  </a:cubicBezTo>
                  <a:cubicBezTo>
                    <a:pt x="2024" y="4294"/>
                    <a:pt x="2000" y="3996"/>
                    <a:pt x="1976" y="3710"/>
                  </a:cubicBezTo>
                  <a:cubicBezTo>
                    <a:pt x="1953" y="3413"/>
                    <a:pt x="1929" y="3115"/>
                    <a:pt x="2060" y="2948"/>
                  </a:cubicBezTo>
                  <a:cubicBezTo>
                    <a:pt x="2191" y="2794"/>
                    <a:pt x="2500" y="2770"/>
                    <a:pt x="2786" y="2734"/>
                  </a:cubicBezTo>
                  <a:cubicBezTo>
                    <a:pt x="3072" y="2710"/>
                    <a:pt x="3370" y="2687"/>
                    <a:pt x="3560" y="2532"/>
                  </a:cubicBezTo>
                  <a:cubicBezTo>
                    <a:pt x="3739" y="2377"/>
                    <a:pt x="3822" y="2091"/>
                    <a:pt x="3893" y="1817"/>
                  </a:cubicBezTo>
                  <a:cubicBezTo>
                    <a:pt x="3965" y="1532"/>
                    <a:pt x="4048" y="1234"/>
                    <a:pt x="4227" y="1127"/>
                  </a:cubicBezTo>
                  <a:cubicBezTo>
                    <a:pt x="4288" y="1094"/>
                    <a:pt x="4364" y="1081"/>
                    <a:pt x="4449" y="1081"/>
                  </a:cubicBezTo>
                  <a:cubicBezTo>
                    <a:pt x="4610" y="1081"/>
                    <a:pt x="4802" y="1128"/>
                    <a:pt x="4989" y="1174"/>
                  </a:cubicBezTo>
                  <a:cubicBezTo>
                    <a:pt x="5176" y="1232"/>
                    <a:pt x="5369" y="1283"/>
                    <a:pt x="5549" y="1283"/>
                  </a:cubicBezTo>
                  <a:cubicBezTo>
                    <a:pt x="5632" y="1283"/>
                    <a:pt x="5711" y="1272"/>
                    <a:pt x="5786" y="1246"/>
                  </a:cubicBezTo>
                  <a:cubicBezTo>
                    <a:pt x="6001" y="1163"/>
                    <a:pt x="6167" y="924"/>
                    <a:pt x="6334" y="686"/>
                  </a:cubicBezTo>
                  <a:cubicBezTo>
                    <a:pt x="6513" y="448"/>
                    <a:pt x="6679" y="198"/>
                    <a:pt x="6894" y="162"/>
                  </a:cubicBezTo>
                  <a:cubicBezTo>
                    <a:pt x="6912" y="159"/>
                    <a:pt x="6932" y="158"/>
                    <a:pt x="6951" y="158"/>
                  </a:cubicBezTo>
                  <a:cubicBezTo>
                    <a:pt x="7142" y="158"/>
                    <a:pt x="7367" y="309"/>
                    <a:pt x="7572" y="460"/>
                  </a:cubicBezTo>
                  <a:cubicBezTo>
                    <a:pt x="7822" y="627"/>
                    <a:pt x="8061" y="805"/>
                    <a:pt x="8311" y="805"/>
                  </a:cubicBezTo>
                  <a:cubicBezTo>
                    <a:pt x="8561" y="805"/>
                    <a:pt x="8811" y="627"/>
                    <a:pt x="9049" y="460"/>
                  </a:cubicBezTo>
                  <a:cubicBezTo>
                    <a:pt x="9265" y="309"/>
                    <a:pt x="9481" y="158"/>
                    <a:pt x="9670" y="158"/>
                  </a:cubicBezTo>
                  <a:close/>
                  <a:moveTo>
                    <a:pt x="6954" y="0"/>
                  </a:moveTo>
                  <a:cubicBezTo>
                    <a:pt x="6926" y="0"/>
                    <a:pt x="6898" y="3"/>
                    <a:pt x="6870" y="8"/>
                  </a:cubicBezTo>
                  <a:cubicBezTo>
                    <a:pt x="6596" y="55"/>
                    <a:pt x="6406" y="329"/>
                    <a:pt x="6215" y="603"/>
                  </a:cubicBezTo>
                  <a:cubicBezTo>
                    <a:pt x="6060" y="817"/>
                    <a:pt x="5906" y="1032"/>
                    <a:pt x="5727" y="1103"/>
                  </a:cubicBezTo>
                  <a:cubicBezTo>
                    <a:pt x="5676" y="1120"/>
                    <a:pt x="5618" y="1127"/>
                    <a:pt x="5554" y="1127"/>
                  </a:cubicBezTo>
                  <a:cubicBezTo>
                    <a:pt x="5398" y="1127"/>
                    <a:pt x="5211" y="1083"/>
                    <a:pt x="5024" y="1032"/>
                  </a:cubicBezTo>
                  <a:cubicBezTo>
                    <a:pt x="4831" y="980"/>
                    <a:pt x="4634" y="928"/>
                    <a:pt x="4455" y="928"/>
                  </a:cubicBezTo>
                  <a:cubicBezTo>
                    <a:pt x="4346" y="928"/>
                    <a:pt x="4245" y="947"/>
                    <a:pt x="4155" y="996"/>
                  </a:cubicBezTo>
                  <a:cubicBezTo>
                    <a:pt x="3917" y="1139"/>
                    <a:pt x="3834" y="1460"/>
                    <a:pt x="3751" y="1770"/>
                  </a:cubicBezTo>
                  <a:cubicBezTo>
                    <a:pt x="3679" y="2020"/>
                    <a:pt x="3608" y="2294"/>
                    <a:pt x="3465" y="2413"/>
                  </a:cubicBezTo>
                  <a:cubicBezTo>
                    <a:pt x="3310" y="2532"/>
                    <a:pt x="3036" y="2567"/>
                    <a:pt x="2774" y="2591"/>
                  </a:cubicBezTo>
                  <a:cubicBezTo>
                    <a:pt x="2453" y="2615"/>
                    <a:pt x="2119" y="2639"/>
                    <a:pt x="1953" y="2853"/>
                  </a:cubicBezTo>
                  <a:cubicBezTo>
                    <a:pt x="1774" y="3056"/>
                    <a:pt x="1798" y="3389"/>
                    <a:pt x="1834" y="3710"/>
                  </a:cubicBezTo>
                  <a:cubicBezTo>
                    <a:pt x="1846" y="3984"/>
                    <a:pt x="1869" y="4258"/>
                    <a:pt x="1774" y="4425"/>
                  </a:cubicBezTo>
                  <a:cubicBezTo>
                    <a:pt x="1679" y="4592"/>
                    <a:pt x="1429" y="4699"/>
                    <a:pt x="1191" y="4818"/>
                  </a:cubicBezTo>
                  <a:cubicBezTo>
                    <a:pt x="905" y="4949"/>
                    <a:pt x="595" y="5092"/>
                    <a:pt x="500" y="5354"/>
                  </a:cubicBezTo>
                  <a:cubicBezTo>
                    <a:pt x="417" y="5604"/>
                    <a:pt x="548" y="5901"/>
                    <a:pt x="691" y="6199"/>
                  </a:cubicBezTo>
                  <a:cubicBezTo>
                    <a:pt x="798" y="6437"/>
                    <a:pt x="917" y="6687"/>
                    <a:pt x="881" y="6889"/>
                  </a:cubicBezTo>
                  <a:cubicBezTo>
                    <a:pt x="845" y="7068"/>
                    <a:pt x="655" y="7259"/>
                    <a:pt x="476" y="7449"/>
                  </a:cubicBezTo>
                  <a:cubicBezTo>
                    <a:pt x="238" y="7675"/>
                    <a:pt x="0" y="7913"/>
                    <a:pt x="0" y="8199"/>
                  </a:cubicBezTo>
                  <a:cubicBezTo>
                    <a:pt x="0" y="8473"/>
                    <a:pt x="238" y="8711"/>
                    <a:pt x="476" y="8949"/>
                  </a:cubicBezTo>
                  <a:cubicBezTo>
                    <a:pt x="655" y="9128"/>
                    <a:pt x="845" y="9318"/>
                    <a:pt x="881" y="9509"/>
                  </a:cubicBezTo>
                  <a:cubicBezTo>
                    <a:pt x="917" y="9699"/>
                    <a:pt x="798" y="9949"/>
                    <a:pt x="691" y="10199"/>
                  </a:cubicBezTo>
                  <a:cubicBezTo>
                    <a:pt x="548" y="10485"/>
                    <a:pt x="405" y="10783"/>
                    <a:pt x="500" y="11045"/>
                  </a:cubicBezTo>
                  <a:cubicBezTo>
                    <a:pt x="595" y="11295"/>
                    <a:pt x="905" y="11438"/>
                    <a:pt x="1191" y="11581"/>
                  </a:cubicBezTo>
                  <a:cubicBezTo>
                    <a:pt x="1429" y="11688"/>
                    <a:pt x="1679" y="11807"/>
                    <a:pt x="1774" y="11973"/>
                  </a:cubicBezTo>
                  <a:cubicBezTo>
                    <a:pt x="1869" y="12140"/>
                    <a:pt x="1846" y="12414"/>
                    <a:pt x="1834" y="12676"/>
                  </a:cubicBezTo>
                  <a:cubicBezTo>
                    <a:pt x="1798" y="12997"/>
                    <a:pt x="1774" y="13331"/>
                    <a:pt x="1953" y="13533"/>
                  </a:cubicBezTo>
                  <a:cubicBezTo>
                    <a:pt x="2119" y="13747"/>
                    <a:pt x="2453" y="13771"/>
                    <a:pt x="2774" y="13807"/>
                  </a:cubicBezTo>
                  <a:cubicBezTo>
                    <a:pt x="3036" y="13831"/>
                    <a:pt x="3310" y="13855"/>
                    <a:pt x="3465" y="13974"/>
                  </a:cubicBezTo>
                  <a:cubicBezTo>
                    <a:pt x="3608" y="14105"/>
                    <a:pt x="3679" y="14367"/>
                    <a:pt x="3751" y="14617"/>
                  </a:cubicBezTo>
                  <a:cubicBezTo>
                    <a:pt x="3834" y="14938"/>
                    <a:pt x="3917" y="15260"/>
                    <a:pt x="4155" y="15390"/>
                  </a:cubicBezTo>
                  <a:cubicBezTo>
                    <a:pt x="4246" y="15445"/>
                    <a:pt x="4348" y="15465"/>
                    <a:pt x="4457" y="15465"/>
                  </a:cubicBezTo>
                  <a:cubicBezTo>
                    <a:pt x="4635" y="15465"/>
                    <a:pt x="4832" y="15411"/>
                    <a:pt x="5024" y="15367"/>
                  </a:cubicBezTo>
                  <a:cubicBezTo>
                    <a:pt x="5201" y="15316"/>
                    <a:pt x="5390" y="15266"/>
                    <a:pt x="5548" y="15266"/>
                  </a:cubicBezTo>
                  <a:cubicBezTo>
                    <a:pt x="5614" y="15266"/>
                    <a:pt x="5675" y="15274"/>
                    <a:pt x="5727" y="15295"/>
                  </a:cubicBezTo>
                  <a:cubicBezTo>
                    <a:pt x="5906" y="15355"/>
                    <a:pt x="6060" y="15581"/>
                    <a:pt x="6215" y="15795"/>
                  </a:cubicBezTo>
                  <a:cubicBezTo>
                    <a:pt x="6406" y="16057"/>
                    <a:pt x="6596" y="16331"/>
                    <a:pt x="6870" y="16379"/>
                  </a:cubicBezTo>
                  <a:cubicBezTo>
                    <a:pt x="6894" y="16391"/>
                    <a:pt x="6929" y="16391"/>
                    <a:pt x="6953" y="16391"/>
                  </a:cubicBezTo>
                  <a:cubicBezTo>
                    <a:pt x="7191" y="16391"/>
                    <a:pt x="7430" y="16224"/>
                    <a:pt x="7668" y="16057"/>
                  </a:cubicBezTo>
                  <a:cubicBezTo>
                    <a:pt x="7882" y="15902"/>
                    <a:pt x="8120" y="15748"/>
                    <a:pt x="8311" y="15748"/>
                  </a:cubicBezTo>
                  <a:cubicBezTo>
                    <a:pt x="8513" y="15748"/>
                    <a:pt x="8739" y="15902"/>
                    <a:pt x="8965" y="16057"/>
                  </a:cubicBezTo>
                  <a:cubicBezTo>
                    <a:pt x="9200" y="16217"/>
                    <a:pt x="9434" y="16386"/>
                    <a:pt x="9668" y="16386"/>
                  </a:cubicBezTo>
                  <a:cubicBezTo>
                    <a:pt x="9696" y="16386"/>
                    <a:pt x="9724" y="16384"/>
                    <a:pt x="9751" y="16379"/>
                  </a:cubicBezTo>
                  <a:cubicBezTo>
                    <a:pt x="10025" y="16331"/>
                    <a:pt x="10228" y="16057"/>
                    <a:pt x="10406" y="15795"/>
                  </a:cubicBezTo>
                  <a:cubicBezTo>
                    <a:pt x="10561" y="15581"/>
                    <a:pt x="10716" y="15355"/>
                    <a:pt x="10894" y="15295"/>
                  </a:cubicBezTo>
                  <a:cubicBezTo>
                    <a:pt x="10950" y="15274"/>
                    <a:pt x="11012" y="15266"/>
                    <a:pt x="11078" y="15266"/>
                  </a:cubicBezTo>
                  <a:cubicBezTo>
                    <a:pt x="11238" y="15266"/>
                    <a:pt x="11423" y="15316"/>
                    <a:pt x="11609" y="15367"/>
                  </a:cubicBezTo>
                  <a:cubicBezTo>
                    <a:pt x="11801" y="15411"/>
                    <a:pt x="11998" y="15465"/>
                    <a:pt x="12173" y="15465"/>
                  </a:cubicBezTo>
                  <a:cubicBezTo>
                    <a:pt x="12281" y="15465"/>
                    <a:pt x="12380" y="15445"/>
                    <a:pt x="12466" y="15390"/>
                  </a:cubicBezTo>
                  <a:cubicBezTo>
                    <a:pt x="12704" y="15260"/>
                    <a:pt x="12787" y="14938"/>
                    <a:pt x="12883" y="14617"/>
                  </a:cubicBezTo>
                  <a:cubicBezTo>
                    <a:pt x="12942" y="14367"/>
                    <a:pt x="13014" y="14105"/>
                    <a:pt x="13168" y="13974"/>
                  </a:cubicBezTo>
                  <a:cubicBezTo>
                    <a:pt x="13311" y="13855"/>
                    <a:pt x="13585" y="13831"/>
                    <a:pt x="13847" y="13807"/>
                  </a:cubicBezTo>
                  <a:cubicBezTo>
                    <a:pt x="14168" y="13771"/>
                    <a:pt x="14502" y="13747"/>
                    <a:pt x="14680" y="13533"/>
                  </a:cubicBezTo>
                  <a:cubicBezTo>
                    <a:pt x="14859" y="13331"/>
                    <a:pt x="14823" y="12997"/>
                    <a:pt x="14800" y="12676"/>
                  </a:cubicBezTo>
                  <a:cubicBezTo>
                    <a:pt x="14776" y="12414"/>
                    <a:pt x="14752" y="12140"/>
                    <a:pt x="14847" y="11973"/>
                  </a:cubicBezTo>
                  <a:cubicBezTo>
                    <a:pt x="14942" y="11807"/>
                    <a:pt x="15192" y="11688"/>
                    <a:pt x="15431" y="11581"/>
                  </a:cubicBezTo>
                  <a:cubicBezTo>
                    <a:pt x="15728" y="11438"/>
                    <a:pt x="16026" y="11295"/>
                    <a:pt x="16121" y="11045"/>
                  </a:cubicBezTo>
                  <a:cubicBezTo>
                    <a:pt x="16216" y="10783"/>
                    <a:pt x="16073" y="10485"/>
                    <a:pt x="15943" y="10199"/>
                  </a:cubicBezTo>
                  <a:cubicBezTo>
                    <a:pt x="15823" y="9949"/>
                    <a:pt x="15716" y="9699"/>
                    <a:pt x="15752" y="9509"/>
                  </a:cubicBezTo>
                  <a:cubicBezTo>
                    <a:pt x="15776" y="9318"/>
                    <a:pt x="15966" y="9128"/>
                    <a:pt x="16157" y="8949"/>
                  </a:cubicBezTo>
                  <a:cubicBezTo>
                    <a:pt x="16383" y="8711"/>
                    <a:pt x="16621" y="8473"/>
                    <a:pt x="16621" y="8199"/>
                  </a:cubicBezTo>
                  <a:cubicBezTo>
                    <a:pt x="16621" y="7913"/>
                    <a:pt x="16383" y="7675"/>
                    <a:pt x="16157" y="7449"/>
                  </a:cubicBezTo>
                  <a:cubicBezTo>
                    <a:pt x="15966" y="7259"/>
                    <a:pt x="15776" y="7068"/>
                    <a:pt x="15752" y="6889"/>
                  </a:cubicBezTo>
                  <a:cubicBezTo>
                    <a:pt x="15716" y="6687"/>
                    <a:pt x="15823" y="6437"/>
                    <a:pt x="15943" y="6199"/>
                  </a:cubicBezTo>
                  <a:cubicBezTo>
                    <a:pt x="16073" y="5901"/>
                    <a:pt x="16216" y="5604"/>
                    <a:pt x="16121" y="5354"/>
                  </a:cubicBezTo>
                  <a:cubicBezTo>
                    <a:pt x="16026" y="5092"/>
                    <a:pt x="15728" y="4949"/>
                    <a:pt x="15431" y="4818"/>
                  </a:cubicBezTo>
                  <a:cubicBezTo>
                    <a:pt x="15192" y="4699"/>
                    <a:pt x="14942" y="4592"/>
                    <a:pt x="14847" y="4425"/>
                  </a:cubicBezTo>
                  <a:cubicBezTo>
                    <a:pt x="14752" y="4258"/>
                    <a:pt x="14776" y="3972"/>
                    <a:pt x="14800" y="3710"/>
                  </a:cubicBezTo>
                  <a:cubicBezTo>
                    <a:pt x="14823" y="3389"/>
                    <a:pt x="14859" y="3056"/>
                    <a:pt x="14680" y="2853"/>
                  </a:cubicBezTo>
                  <a:cubicBezTo>
                    <a:pt x="14502" y="2651"/>
                    <a:pt x="14168" y="2615"/>
                    <a:pt x="13847" y="2591"/>
                  </a:cubicBezTo>
                  <a:cubicBezTo>
                    <a:pt x="13585" y="2567"/>
                    <a:pt x="13311" y="2544"/>
                    <a:pt x="13168" y="2413"/>
                  </a:cubicBezTo>
                  <a:cubicBezTo>
                    <a:pt x="13014" y="2294"/>
                    <a:pt x="12942" y="2020"/>
                    <a:pt x="12883" y="1770"/>
                  </a:cubicBezTo>
                  <a:cubicBezTo>
                    <a:pt x="12787" y="1460"/>
                    <a:pt x="12704" y="1139"/>
                    <a:pt x="12466" y="996"/>
                  </a:cubicBezTo>
                  <a:cubicBezTo>
                    <a:pt x="12381" y="947"/>
                    <a:pt x="12282" y="928"/>
                    <a:pt x="12176" y="928"/>
                  </a:cubicBezTo>
                  <a:cubicBezTo>
                    <a:pt x="11999" y="928"/>
                    <a:pt x="11802" y="980"/>
                    <a:pt x="11609" y="1032"/>
                  </a:cubicBezTo>
                  <a:cubicBezTo>
                    <a:pt x="11422" y="1083"/>
                    <a:pt x="11235" y="1127"/>
                    <a:pt x="11074" y="1127"/>
                  </a:cubicBezTo>
                  <a:cubicBezTo>
                    <a:pt x="11010" y="1127"/>
                    <a:pt x="10949" y="1120"/>
                    <a:pt x="10894" y="1103"/>
                  </a:cubicBezTo>
                  <a:cubicBezTo>
                    <a:pt x="10716" y="1032"/>
                    <a:pt x="10561" y="817"/>
                    <a:pt x="10406" y="603"/>
                  </a:cubicBezTo>
                  <a:cubicBezTo>
                    <a:pt x="10228" y="329"/>
                    <a:pt x="10025" y="55"/>
                    <a:pt x="9751" y="8"/>
                  </a:cubicBezTo>
                  <a:cubicBezTo>
                    <a:pt x="9725" y="3"/>
                    <a:pt x="9698" y="0"/>
                    <a:pt x="9671" y="0"/>
                  </a:cubicBezTo>
                  <a:cubicBezTo>
                    <a:pt x="9443" y="0"/>
                    <a:pt x="9200" y="169"/>
                    <a:pt x="8965" y="329"/>
                  </a:cubicBezTo>
                  <a:cubicBezTo>
                    <a:pt x="8739" y="484"/>
                    <a:pt x="8513" y="651"/>
                    <a:pt x="8311" y="651"/>
                  </a:cubicBezTo>
                  <a:cubicBezTo>
                    <a:pt x="8120" y="651"/>
                    <a:pt x="7882" y="484"/>
                    <a:pt x="7668" y="329"/>
                  </a:cubicBezTo>
                  <a:cubicBezTo>
                    <a:pt x="7433" y="169"/>
                    <a:pt x="7190" y="0"/>
                    <a:pt x="69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2"/>
            <p:cNvSpPr/>
            <p:nvPr/>
          </p:nvSpPr>
          <p:spPr>
            <a:xfrm>
              <a:off x="5054150" y="1876800"/>
              <a:ext cx="12225" cy="68475"/>
            </a:xfrm>
            <a:custGeom>
              <a:rect b="b" l="l" r="r" t="t"/>
              <a:pathLst>
                <a:path extrusionOk="0" h="2739" w="489">
                  <a:moveTo>
                    <a:pt x="488" y="0"/>
                  </a:moveTo>
                  <a:lnTo>
                    <a:pt x="0" y="2739"/>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2"/>
            <p:cNvSpPr/>
            <p:nvPr/>
          </p:nvSpPr>
          <p:spPr>
            <a:xfrm>
              <a:off x="5052350" y="1874725"/>
              <a:ext cx="16100" cy="72350"/>
            </a:xfrm>
            <a:custGeom>
              <a:rect b="b" l="l" r="r" t="t"/>
              <a:pathLst>
                <a:path extrusionOk="0" h="2894" w="644">
                  <a:moveTo>
                    <a:pt x="572" y="0"/>
                  </a:moveTo>
                  <a:cubicBezTo>
                    <a:pt x="536" y="0"/>
                    <a:pt x="489" y="24"/>
                    <a:pt x="489" y="72"/>
                  </a:cubicBezTo>
                  <a:lnTo>
                    <a:pt x="1" y="2810"/>
                  </a:lnTo>
                  <a:cubicBezTo>
                    <a:pt x="1" y="2846"/>
                    <a:pt x="25" y="2881"/>
                    <a:pt x="60" y="2893"/>
                  </a:cubicBezTo>
                  <a:lnTo>
                    <a:pt x="72" y="2893"/>
                  </a:lnTo>
                  <a:cubicBezTo>
                    <a:pt x="108" y="2893"/>
                    <a:pt x="144" y="2870"/>
                    <a:pt x="155" y="2834"/>
                  </a:cubicBezTo>
                  <a:lnTo>
                    <a:pt x="632" y="95"/>
                  </a:lnTo>
                  <a:cubicBezTo>
                    <a:pt x="644" y="48"/>
                    <a:pt x="608" y="12"/>
                    <a:pt x="5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2"/>
            <p:cNvSpPr/>
            <p:nvPr/>
          </p:nvSpPr>
          <p:spPr>
            <a:xfrm>
              <a:off x="5001150" y="1876800"/>
              <a:ext cx="11950" cy="68475"/>
            </a:xfrm>
            <a:custGeom>
              <a:rect b="b" l="l" r="r" t="t"/>
              <a:pathLst>
                <a:path extrusionOk="0" h="2739" w="478">
                  <a:moveTo>
                    <a:pt x="1" y="0"/>
                  </a:moveTo>
                  <a:lnTo>
                    <a:pt x="477" y="2739"/>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2"/>
            <p:cNvSpPr/>
            <p:nvPr/>
          </p:nvSpPr>
          <p:spPr>
            <a:xfrm>
              <a:off x="4999075" y="1874925"/>
              <a:ext cx="16100" cy="72150"/>
            </a:xfrm>
            <a:custGeom>
              <a:rect b="b" l="l" r="r" t="t"/>
              <a:pathLst>
                <a:path extrusionOk="0" h="2886" w="644">
                  <a:moveTo>
                    <a:pt x="83" y="1"/>
                  </a:moveTo>
                  <a:cubicBezTo>
                    <a:pt x="76" y="1"/>
                    <a:pt x="68" y="2"/>
                    <a:pt x="60" y="4"/>
                  </a:cubicBezTo>
                  <a:cubicBezTo>
                    <a:pt x="24" y="4"/>
                    <a:pt x="0" y="40"/>
                    <a:pt x="0" y="87"/>
                  </a:cubicBezTo>
                  <a:lnTo>
                    <a:pt x="489" y="2826"/>
                  </a:lnTo>
                  <a:cubicBezTo>
                    <a:pt x="489" y="2862"/>
                    <a:pt x="524" y="2885"/>
                    <a:pt x="560" y="2885"/>
                  </a:cubicBezTo>
                  <a:lnTo>
                    <a:pt x="572" y="2885"/>
                  </a:lnTo>
                  <a:cubicBezTo>
                    <a:pt x="620" y="2873"/>
                    <a:pt x="643" y="2838"/>
                    <a:pt x="632" y="2802"/>
                  </a:cubicBezTo>
                  <a:lnTo>
                    <a:pt x="155" y="64"/>
                  </a:lnTo>
                  <a:cubicBezTo>
                    <a:pt x="145" y="24"/>
                    <a:pt x="119" y="1"/>
                    <a:pt x="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2"/>
            <p:cNvSpPr/>
            <p:nvPr/>
          </p:nvSpPr>
          <p:spPr>
            <a:xfrm>
              <a:off x="4939550" y="1899125"/>
              <a:ext cx="34850" cy="60150"/>
            </a:xfrm>
            <a:custGeom>
              <a:rect b="b" l="l" r="r" t="t"/>
              <a:pathLst>
                <a:path extrusionOk="0" h="2406" w="1394">
                  <a:moveTo>
                    <a:pt x="0" y="0"/>
                  </a:moveTo>
                  <a:lnTo>
                    <a:pt x="1393" y="2405"/>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2"/>
            <p:cNvSpPr/>
            <p:nvPr/>
          </p:nvSpPr>
          <p:spPr>
            <a:xfrm>
              <a:off x="4937450" y="1897225"/>
              <a:ext cx="39025" cy="63825"/>
            </a:xfrm>
            <a:custGeom>
              <a:rect b="b" l="l" r="r" t="t"/>
              <a:pathLst>
                <a:path extrusionOk="0" h="2553" w="1561">
                  <a:moveTo>
                    <a:pt x="77" y="1"/>
                  </a:moveTo>
                  <a:cubicBezTo>
                    <a:pt x="67" y="1"/>
                    <a:pt x="57" y="2"/>
                    <a:pt x="49" y="5"/>
                  </a:cubicBezTo>
                  <a:cubicBezTo>
                    <a:pt x="13" y="29"/>
                    <a:pt x="1" y="76"/>
                    <a:pt x="25" y="112"/>
                  </a:cubicBezTo>
                  <a:lnTo>
                    <a:pt x="1418" y="2517"/>
                  </a:lnTo>
                  <a:cubicBezTo>
                    <a:pt x="1430" y="2541"/>
                    <a:pt x="1453" y="2553"/>
                    <a:pt x="1477" y="2553"/>
                  </a:cubicBezTo>
                  <a:cubicBezTo>
                    <a:pt x="1489" y="2553"/>
                    <a:pt x="1501" y="2553"/>
                    <a:pt x="1513" y="2541"/>
                  </a:cubicBezTo>
                  <a:cubicBezTo>
                    <a:pt x="1549" y="2529"/>
                    <a:pt x="1561" y="2481"/>
                    <a:pt x="1549" y="2446"/>
                  </a:cubicBezTo>
                  <a:lnTo>
                    <a:pt x="156" y="41"/>
                  </a:lnTo>
                  <a:cubicBezTo>
                    <a:pt x="138" y="14"/>
                    <a:pt x="107"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2"/>
            <p:cNvSpPr/>
            <p:nvPr/>
          </p:nvSpPr>
          <p:spPr>
            <a:xfrm>
              <a:off x="4889525" y="1941100"/>
              <a:ext cx="53325" cy="44675"/>
            </a:xfrm>
            <a:custGeom>
              <a:rect b="b" l="l" r="r" t="t"/>
              <a:pathLst>
                <a:path extrusionOk="0" h="1787" w="2133">
                  <a:moveTo>
                    <a:pt x="1" y="0"/>
                  </a:moveTo>
                  <a:lnTo>
                    <a:pt x="2132" y="1786"/>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2"/>
            <p:cNvSpPr/>
            <p:nvPr/>
          </p:nvSpPr>
          <p:spPr>
            <a:xfrm>
              <a:off x="4887450" y="1939200"/>
              <a:ext cx="57475" cy="48350"/>
            </a:xfrm>
            <a:custGeom>
              <a:rect b="b" l="l" r="r" t="t"/>
              <a:pathLst>
                <a:path extrusionOk="0" h="1934" w="2299">
                  <a:moveTo>
                    <a:pt x="89" y="0"/>
                  </a:moveTo>
                  <a:cubicBezTo>
                    <a:pt x="70" y="0"/>
                    <a:pt x="49" y="9"/>
                    <a:pt x="36" y="29"/>
                  </a:cubicBezTo>
                  <a:cubicBezTo>
                    <a:pt x="1" y="52"/>
                    <a:pt x="13" y="100"/>
                    <a:pt x="36" y="124"/>
                  </a:cubicBezTo>
                  <a:lnTo>
                    <a:pt x="2168" y="1922"/>
                  </a:lnTo>
                  <a:cubicBezTo>
                    <a:pt x="2179" y="1934"/>
                    <a:pt x="2203" y="1934"/>
                    <a:pt x="2215" y="1934"/>
                  </a:cubicBezTo>
                  <a:cubicBezTo>
                    <a:pt x="2239" y="1934"/>
                    <a:pt x="2263" y="1922"/>
                    <a:pt x="2275" y="1910"/>
                  </a:cubicBezTo>
                  <a:cubicBezTo>
                    <a:pt x="2299" y="1874"/>
                    <a:pt x="2299" y="1826"/>
                    <a:pt x="2263" y="1803"/>
                  </a:cubicBezTo>
                  <a:lnTo>
                    <a:pt x="132" y="17"/>
                  </a:lnTo>
                  <a:cubicBezTo>
                    <a:pt x="121" y="6"/>
                    <a:pt x="105" y="0"/>
                    <a:pt x="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2"/>
            <p:cNvSpPr/>
            <p:nvPr/>
          </p:nvSpPr>
          <p:spPr>
            <a:xfrm>
              <a:off x="4856800" y="1997650"/>
              <a:ext cx="65500" cy="23825"/>
            </a:xfrm>
            <a:custGeom>
              <a:rect b="b" l="l" r="r" t="t"/>
              <a:pathLst>
                <a:path extrusionOk="0" h="953" w="2620">
                  <a:moveTo>
                    <a:pt x="0" y="0"/>
                  </a:moveTo>
                  <a:lnTo>
                    <a:pt x="2620" y="953"/>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2"/>
            <p:cNvSpPr/>
            <p:nvPr/>
          </p:nvSpPr>
          <p:spPr>
            <a:xfrm>
              <a:off x="4855000" y="1995750"/>
              <a:ext cx="69375" cy="27525"/>
            </a:xfrm>
            <a:custGeom>
              <a:rect b="b" l="l" r="r" t="t"/>
              <a:pathLst>
                <a:path extrusionOk="0" h="1101" w="2775">
                  <a:moveTo>
                    <a:pt x="76" y="1"/>
                  </a:moveTo>
                  <a:cubicBezTo>
                    <a:pt x="45" y="1"/>
                    <a:pt x="22" y="16"/>
                    <a:pt x="13" y="53"/>
                  </a:cubicBezTo>
                  <a:cubicBezTo>
                    <a:pt x="1" y="88"/>
                    <a:pt x="13" y="136"/>
                    <a:pt x="48" y="148"/>
                  </a:cubicBezTo>
                  <a:lnTo>
                    <a:pt x="2668" y="1100"/>
                  </a:lnTo>
                  <a:lnTo>
                    <a:pt x="2692" y="1100"/>
                  </a:lnTo>
                  <a:cubicBezTo>
                    <a:pt x="2727" y="1100"/>
                    <a:pt x="2751" y="1077"/>
                    <a:pt x="2763" y="1053"/>
                  </a:cubicBezTo>
                  <a:cubicBezTo>
                    <a:pt x="2775" y="1017"/>
                    <a:pt x="2763" y="969"/>
                    <a:pt x="2715" y="957"/>
                  </a:cubicBezTo>
                  <a:lnTo>
                    <a:pt x="108" y="5"/>
                  </a:lnTo>
                  <a:cubicBezTo>
                    <a:pt x="97" y="2"/>
                    <a:pt x="86" y="1"/>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2"/>
            <p:cNvSpPr/>
            <p:nvPr/>
          </p:nvSpPr>
          <p:spPr>
            <a:xfrm>
              <a:off x="4845775" y="2061950"/>
              <a:ext cx="69375" cy="25"/>
            </a:xfrm>
            <a:custGeom>
              <a:rect b="b" l="l" r="r" t="t"/>
              <a:pathLst>
                <a:path extrusionOk="0" h="1" w="2775">
                  <a:moveTo>
                    <a:pt x="1" y="0"/>
                  </a:moveTo>
                  <a:lnTo>
                    <a:pt x="2775" y="0"/>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2"/>
            <p:cNvSpPr/>
            <p:nvPr/>
          </p:nvSpPr>
          <p:spPr>
            <a:xfrm>
              <a:off x="4843700" y="2060150"/>
              <a:ext cx="73550" cy="3600"/>
            </a:xfrm>
            <a:custGeom>
              <a:rect b="b" l="l" r="r" t="t"/>
              <a:pathLst>
                <a:path extrusionOk="0" h="144" w="2942">
                  <a:moveTo>
                    <a:pt x="84" y="1"/>
                  </a:moveTo>
                  <a:cubicBezTo>
                    <a:pt x="36" y="1"/>
                    <a:pt x="0" y="25"/>
                    <a:pt x="0" y="72"/>
                  </a:cubicBezTo>
                  <a:cubicBezTo>
                    <a:pt x="0" y="108"/>
                    <a:pt x="36" y="144"/>
                    <a:pt x="84" y="144"/>
                  </a:cubicBezTo>
                  <a:lnTo>
                    <a:pt x="2858" y="144"/>
                  </a:lnTo>
                  <a:cubicBezTo>
                    <a:pt x="2906" y="144"/>
                    <a:pt x="2941" y="108"/>
                    <a:pt x="2941" y="72"/>
                  </a:cubicBezTo>
                  <a:cubicBezTo>
                    <a:pt x="2941" y="25"/>
                    <a:pt x="2906" y="1"/>
                    <a:pt x="28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2"/>
            <p:cNvSpPr/>
            <p:nvPr/>
          </p:nvSpPr>
          <p:spPr>
            <a:xfrm>
              <a:off x="4856800" y="2102425"/>
              <a:ext cx="65500" cy="23825"/>
            </a:xfrm>
            <a:custGeom>
              <a:rect b="b" l="l" r="r" t="t"/>
              <a:pathLst>
                <a:path extrusionOk="0" h="953" w="2620">
                  <a:moveTo>
                    <a:pt x="0" y="953"/>
                  </a:moveTo>
                  <a:lnTo>
                    <a:pt x="2620" y="0"/>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2"/>
            <p:cNvSpPr/>
            <p:nvPr/>
          </p:nvSpPr>
          <p:spPr>
            <a:xfrm>
              <a:off x="4855000" y="2100550"/>
              <a:ext cx="69375" cy="27500"/>
            </a:xfrm>
            <a:custGeom>
              <a:rect b="b" l="l" r="r" t="t"/>
              <a:pathLst>
                <a:path extrusionOk="0" h="1100" w="2775">
                  <a:moveTo>
                    <a:pt x="2688" y="1"/>
                  </a:moveTo>
                  <a:cubicBezTo>
                    <a:pt x="2681" y="1"/>
                    <a:pt x="2674" y="2"/>
                    <a:pt x="2668" y="4"/>
                  </a:cubicBezTo>
                  <a:lnTo>
                    <a:pt x="48" y="956"/>
                  </a:lnTo>
                  <a:cubicBezTo>
                    <a:pt x="13" y="968"/>
                    <a:pt x="1" y="1016"/>
                    <a:pt x="13" y="1052"/>
                  </a:cubicBezTo>
                  <a:cubicBezTo>
                    <a:pt x="25" y="1087"/>
                    <a:pt x="48" y="1099"/>
                    <a:pt x="84" y="1099"/>
                  </a:cubicBezTo>
                  <a:lnTo>
                    <a:pt x="108" y="1099"/>
                  </a:lnTo>
                  <a:lnTo>
                    <a:pt x="2715" y="147"/>
                  </a:lnTo>
                  <a:cubicBezTo>
                    <a:pt x="2763" y="135"/>
                    <a:pt x="2775" y="87"/>
                    <a:pt x="2763" y="52"/>
                  </a:cubicBezTo>
                  <a:cubicBezTo>
                    <a:pt x="2753" y="22"/>
                    <a:pt x="2719" y="1"/>
                    <a:pt x="26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2"/>
            <p:cNvSpPr/>
            <p:nvPr/>
          </p:nvSpPr>
          <p:spPr>
            <a:xfrm>
              <a:off x="4889525" y="2138150"/>
              <a:ext cx="53325" cy="44675"/>
            </a:xfrm>
            <a:custGeom>
              <a:rect b="b" l="l" r="r" t="t"/>
              <a:pathLst>
                <a:path extrusionOk="0" h="1787" w="2133">
                  <a:moveTo>
                    <a:pt x="1" y="1786"/>
                  </a:moveTo>
                  <a:lnTo>
                    <a:pt x="2132" y="0"/>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2"/>
            <p:cNvSpPr/>
            <p:nvPr/>
          </p:nvSpPr>
          <p:spPr>
            <a:xfrm>
              <a:off x="4887450" y="2136250"/>
              <a:ext cx="57475" cy="48350"/>
            </a:xfrm>
            <a:custGeom>
              <a:rect b="b" l="l" r="r" t="t"/>
              <a:pathLst>
                <a:path extrusionOk="0" h="1934" w="2299">
                  <a:moveTo>
                    <a:pt x="2220" y="0"/>
                  </a:moveTo>
                  <a:cubicBezTo>
                    <a:pt x="2202" y="0"/>
                    <a:pt x="2184" y="6"/>
                    <a:pt x="2168" y="17"/>
                  </a:cubicBezTo>
                  <a:lnTo>
                    <a:pt x="36" y="1803"/>
                  </a:lnTo>
                  <a:cubicBezTo>
                    <a:pt x="13" y="1826"/>
                    <a:pt x="1" y="1874"/>
                    <a:pt x="36" y="1910"/>
                  </a:cubicBezTo>
                  <a:cubicBezTo>
                    <a:pt x="48" y="1922"/>
                    <a:pt x="72" y="1934"/>
                    <a:pt x="84" y="1934"/>
                  </a:cubicBezTo>
                  <a:cubicBezTo>
                    <a:pt x="108" y="1934"/>
                    <a:pt x="120" y="1934"/>
                    <a:pt x="132" y="1922"/>
                  </a:cubicBezTo>
                  <a:lnTo>
                    <a:pt x="2263" y="124"/>
                  </a:lnTo>
                  <a:cubicBezTo>
                    <a:pt x="2299" y="100"/>
                    <a:pt x="2299" y="52"/>
                    <a:pt x="2275" y="29"/>
                  </a:cubicBezTo>
                  <a:cubicBezTo>
                    <a:pt x="2262" y="9"/>
                    <a:pt x="2241" y="0"/>
                    <a:pt x="22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2"/>
            <p:cNvSpPr/>
            <p:nvPr/>
          </p:nvSpPr>
          <p:spPr>
            <a:xfrm>
              <a:off x="4939550" y="2164325"/>
              <a:ext cx="34850" cy="60450"/>
            </a:xfrm>
            <a:custGeom>
              <a:rect b="b" l="l" r="r" t="t"/>
              <a:pathLst>
                <a:path extrusionOk="0" h="2418" w="1394">
                  <a:moveTo>
                    <a:pt x="0" y="2418"/>
                  </a:moveTo>
                  <a:lnTo>
                    <a:pt x="1393" y="1"/>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2"/>
            <p:cNvSpPr/>
            <p:nvPr/>
          </p:nvSpPr>
          <p:spPr>
            <a:xfrm>
              <a:off x="4937450" y="2162525"/>
              <a:ext cx="39025" cy="64050"/>
            </a:xfrm>
            <a:custGeom>
              <a:rect b="b" l="l" r="r" t="t"/>
              <a:pathLst>
                <a:path extrusionOk="0" h="2562" w="1561">
                  <a:moveTo>
                    <a:pt x="1476" y="1"/>
                  </a:moveTo>
                  <a:cubicBezTo>
                    <a:pt x="1453" y="1"/>
                    <a:pt x="1433" y="14"/>
                    <a:pt x="1418" y="37"/>
                  </a:cubicBezTo>
                  <a:lnTo>
                    <a:pt x="25" y="2454"/>
                  </a:lnTo>
                  <a:cubicBezTo>
                    <a:pt x="1" y="2490"/>
                    <a:pt x="13" y="2526"/>
                    <a:pt x="49" y="2549"/>
                  </a:cubicBezTo>
                  <a:cubicBezTo>
                    <a:pt x="60" y="2561"/>
                    <a:pt x="72" y="2561"/>
                    <a:pt x="84" y="2561"/>
                  </a:cubicBezTo>
                  <a:cubicBezTo>
                    <a:pt x="120" y="2561"/>
                    <a:pt x="144" y="2549"/>
                    <a:pt x="156" y="2526"/>
                  </a:cubicBezTo>
                  <a:lnTo>
                    <a:pt x="1549" y="121"/>
                  </a:lnTo>
                  <a:cubicBezTo>
                    <a:pt x="1561" y="85"/>
                    <a:pt x="1549" y="37"/>
                    <a:pt x="1513" y="13"/>
                  </a:cubicBezTo>
                  <a:cubicBezTo>
                    <a:pt x="1500" y="5"/>
                    <a:pt x="1488" y="1"/>
                    <a:pt x="1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2"/>
            <p:cNvSpPr/>
            <p:nvPr/>
          </p:nvSpPr>
          <p:spPr>
            <a:xfrm>
              <a:off x="5001150" y="2178625"/>
              <a:ext cx="11950" cy="68475"/>
            </a:xfrm>
            <a:custGeom>
              <a:rect b="b" l="l" r="r" t="t"/>
              <a:pathLst>
                <a:path extrusionOk="0" h="2739" w="478">
                  <a:moveTo>
                    <a:pt x="1" y="2739"/>
                  </a:moveTo>
                  <a:lnTo>
                    <a:pt x="477" y="0"/>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2"/>
            <p:cNvSpPr/>
            <p:nvPr/>
          </p:nvSpPr>
          <p:spPr>
            <a:xfrm>
              <a:off x="4999075" y="2176750"/>
              <a:ext cx="16100" cy="72150"/>
            </a:xfrm>
            <a:custGeom>
              <a:rect b="b" l="l" r="r" t="t"/>
              <a:pathLst>
                <a:path extrusionOk="0" h="2886" w="644">
                  <a:moveTo>
                    <a:pt x="554" y="1"/>
                  </a:moveTo>
                  <a:cubicBezTo>
                    <a:pt x="525" y="1"/>
                    <a:pt x="498" y="24"/>
                    <a:pt x="489" y="63"/>
                  </a:cubicBezTo>
                  <a:lnTo>
                    <a:pt x="0" y="2802"/>
                  </a:lnTo>
                  <a:cubicBezTo>
                    <a:pt x="0" y="2838"/>
                    <a:pt x="24" y="2885"/>
                    <a:pt x="60" y="2885"/>
                  </a:cubicBezTo>
                  <a:lnTo>
                    <a:pt x="84" y="2885"/>
                  </a:lnTo>
                  <a:cubicBezTo>
                    <a:pt x="120" y="2885"/>
                    <a:pt x="143" y="2861"/>
                    <a:pt x="155" y="2826"/>
                  </a:cubicBezTo>
                  <a:lnTo>
                    <a:pt x="632" y="87"/>
                  </a:lnTo>
                  <a:cubicBezTo>
                    <a:pt x="643" y="52"/>
                    <a:pt x="620" y="4"/>
                    <a:pt x="572" y="4"/>
                  </a:cubicBezTo>
                  <a:cubicBezTo>
                    <a:pt x="566" y="2"/>
                    <a:pt x="560" y="1"/>
                    <a:pt x="5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2"/>
            <p:cNvSpPr/>
            <p:nvPr/>
          </p:nvSpPr>
          <p:spPr>
            <a:xfrm>
              <a:off x="5054150" y="2178625"/>
              <a:ext cx="12225" cy="68475"/>
            </a:xfrm>
            <a:custGeom>
              <a:rect b="b" l="l" r="r" t="t"/>
              <a:pathLst>
                <a:path extrusionOk="0" h="2739" w="489">
                  <a:moveTo>
                    <a:pt x="488" y="2739"/>
                  </a:moveTo>
                  <a:lnTo>
                    <a:pt x="0" y="0"/>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2"/>
            <p:cNvSpPr/>
            <p:nvPr/>
          </p:nvSpPr>
          <p:spPr>
            <a:xfrm>
              <a:off x="5052350" y="2176750"/>
              <a:ext cx="16100" cy="72150"/>
            </a:xfrm>
            <a:custGeom>
              <a:rect b="b" l="l" r="r" t="t"/>
              <a:pathLst>
                <a:path extrusionOk="0" h="2886" w="644">
                  <a:moveTo>
                    <a:pt x="84" y="1"/>
                  </a:moveTo>
                  <a:cubicBezTo>
                    <a:pt x="76" y="1"/>
                    <a:pt x="68" y="2"/>
                    <a:pt x="60" y="4"/>
                  </a:cubicBezTo>
                  <a:cubicBezTo>
                    <a:pt x="25" y="4"/>
                    <a:pt x="1" y="52"/>
                    <a:pt x="1" y="87"/>
                  </a:cubicBezTo>
                  <a:lnTo>
                    <a:pt x="489" y="2826"/>
                  </a:lnTo>
                  <a:cubicBezTo>
                    <a:pt x="489" y="2861"/>
                    <a:pt x="525" y="2885"/>
                    <a:pt x="560" y="2885"/>
                  </a:cubicBezTo>
                  <a:lnTo>
                    <a:pt x="572" y="2885"/>
                  </a:lnTo>
                  <a:cubicBezTo>
                    <a:pt x="620" y="2885"/>
                    <a:pt x="644" y="2838"/>
                    <a:pt x="632" y="2802"/>
                  </a:cubicBezTo>
                  <a:lnTo>
                    <a:pt x="155" y="63"/>
                  </a:lnTo>
                  <a:cubicBezTo>
                    <a:pt x="146" y="24"/>
                    <a:pt x="119"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2"/>
            <p:cNvSpPr/>
            <p:nvPr/>
          </p:nvSpPr>
          <p:spPr>
            <a:xfrm>
              <a:off x="5092825" y="2164325"/>
              <a:ext cx="34850" cy="60450"/>
            </a:xfrm>
            <a:custGeom>
              <a:rect b="b" l="l" r="r" t="t"/>
              <a:pathLst>
                <a:path extrusionOk="0" h="2418" w="1394">
                  <a:moveTo>
                    <a:pt x="1394" y="2418"/>
                  </a:moveTo>
                  <a:lnTo>
                    <a:pt x="1" y="1"/>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2"/>
            <p:cNvSpPr/>
            <p:nvPr/>
          </p:nvSpPr>
          <p:spPr>
            <a:xfrm>
              <a:off x="5090750" y="2162525"/>
              <a:ext cx="39025" cy="64050"/>
            </a:xfrm>
            <a:custGeom>
              <a:rect b="b" l="l" r="r" t="t"/>
              <a:pathLst>
                <a:path extrusionOk="0" h="2562" w="1561">
                  <a:moveTo>
                    <a:pt x="89" y="1"/>
                  </a:moveTo>
                  <a:cubicBezTo>
                    <a:pt x="75" y="1"/>
                    <a:pt x="61" y="5"/>
                    <a:pt x="48" y="13"/>
                  </a:cubicBezTo>
                  <a:cubicBezTo>
                    <a:pt x="13" y="37"/>
                    <a:pt x="1" y="85"/>
                    <a:pt x="24" y="121"/>
                  </a:cubicBezTo>
                  <a:lnTo>
                    <a:pt x="1417" y="2526"/>
                  </a:lnTo>
                  <a:cubicBezTo>
                    <a:pt x="1429" y="2549"/>
                    <a:pt x="1453" y="2561"/>
                    <a:pt x="1477" y="2561"/>
                  </a:cubicBezTo>
                  <a:cubicBezTo>
                    <a:pt x="1489" y="2561"/>
                    <a:pt x="1501" y="2561"/>
                    <a:pt x="1513" y="2549"/>
                  </a:cubicBezTo>
                  <a:cubicBezTo>
                    <a:pt x="1548" y="2526"/>
                    <a:pt x="1560" y="2490"/>
                    <a:pt x="1548" y="2454"/>
                  </a:cubicBezTo>
                  <a:lnTo>
                    <a:pt x="155" y="37"/>
                  </a:lnTo>
                  <a:cubicBezTo>
                    <a:pt x="140" y="14"/>
                    <a:pt x="115" y="1"/>
                    <a:pt x="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2"/>
            <p:cNvSpPr/>
            <p:nvPr/>
          </p:nvSpPr>
          <p:spPr>
            <a:xfrm>
              <a:off x="5124400" y="2138150"/>
              <a:ext cx="53300" cy="44675"/>
            </a:xfrm>
            <a:custGeom>
              <a:rect b="b" l="l" r="r" t="t"/>
              <a:pathLst>
                <a:path extrusionOk="0" h="1787" w="2132">
                  <a:moveTo>
                    <a:pt x="2131" y="1786"/>
                  </a:moveTo>
                  <a:lnTo>
                    <a:pt x="0" y="0"/>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2"/>
            <p:cNvSpPr/>
            <p:nvPr/>
          </p:nvSpPr>
          <p:spPr>
            <a:xfrm>
              <a:off x="5122300" y="2136250"/>
              <a:ext cx="57475" cy="48350"/>
            </a:xfrm>
            <a:custGeom>
              <a:rect b="b" l="l" r="r" t="t"/>
              <a:pathLst>
                <a:path extrusionOk="0" h="1934" w="2299">
                  <a:moveTo>
                    <a:pt x="88" y="0"/>
                  </a:moveTo>
                  <a:cubicBezTo>
                    <a:pt x="67" y="0"/>
                    <a:pt x="44" y="9"/>
                    <a:pt x="24" y="29"/>
                  </a:cubicBezTo>
                  <a:cubicBezTo>
                    <a:pt x="1" y="52"/>
                    <a:pt x="13" y="100"/>
                    <a:pt x="36" y="124"/>
                  </a:cubicBezTo>
                  <a:lnTo>
                    <a:pt x="2168" y="1922"/>
                  </a:lnTo>
                  <a:cubicBezTo>
                    <a:pt x="2180" y="1934"/>
                    <a:pt x="2203" y="1934"/>
                    <a:pt x="2215" y="1934"/>
                  </a:cubicBezTo>
                  <a:cubicBezTo>
                    <a:pt x="2239" y="1934"/>
                    <a:pt x="2263" y="1922"/>
                    <a:pt x="2275" y="1910"/>
                  </a:cubicBezTo>
                  <a:cubicBezTo>
                    <a:pt x="2299" y="1874"/>
                    <a:pt x="2299" y="1826"/>
                    <a:pt x="2263" y="1803"/>
                  </a:cubicBezTo>
                  <a:lnTo>
                    <a:pt x="132" y="17"/>
                  </a:lnTo>
                  <a:cubicBezTo>
                    <a:pt x="121" y="6"/>
                    <a:pt x="105" y="0"/>
                    <a:pt x="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2"/>
            <p:cNvSpPr/>
            <p:nvPr/>
          </p:nvSpPr>
          <p:spPr>
            <a:xfrm>
              <a:off x="5144925" y="2102425"/>
              <a:ext cx="65500" cy="23825"/>
            </a:xfrm>
            <a:custGeom>
              <a:rect b="b" l="l" r="r" t="t"/>
              <a:pathLst>
                <a:path extrusionOk="0" h="953" w="2620">
                  <a:moveTo>
                    <a:pt x="2620" y="953"/>
                  </a:moveTo>
                  <a:lnTo>
                    <a:pt x="1" y="0"/>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2"/>
            <p:cNvSpPr/>
            <p:nvPr/>
          </p:nvSpPr>
          <p:spPr>
            <a:xfrm>
              <a:off x="5142850" y="2100550"/>
              <a:ext cx="69675" cy="27500"/>
            </a:xfrm>
            <a:custGeom>
              <a:rect b="b" l="l" r="r" t="t"/>
              <a:pathLst>
                <a:path extrusionOk="0" h="1100" w="2787">
                  <a:moveTo>
                    <a:pt x="88" y="1"/>
                  </a:moveTo>
                  <a:cubicBezTo>
                    <a:pt x="59" y="1"/>
                    <a:pt x="32" y="22"/>
                    <a:pt x="12" y="52"/>
                  </a:cubicBezTo>
                  <a:cubicBezTo>
                    <a:pt x="0" y="87"/>
                    <a:pt x="24" y="135"/>
                    <a:pt x="60" y="147"/>
                  </a:cubicBezTo>
                  <a:lnTo>
                    <a:pt x="2679" y="1099"/>
                  </a:lnTo>
                  <a:lnTo>
                    <a:pt x="2703" y="1099"/>
                  </a:lnTo>
                  <a:cubicBezTo>
                    <a:pt x="2739" y="1099"/>
                    <a:pt x="2762" y="1087"/>
                    <a:pt x="2774" y="1052"/>
                  </a:cubicBezTo>
                  <a:cubicBezTo>
                    <a:pt x="2786" y="1016"/>
                    <a:pt x="2762" y="968"/>
                    <a:pt x="2727" y="956"/>
                  </a:cubicBezTo>
                  <a:lnTo>
                    <a:pt x="107" y="4"/>
                  </a:lnTo>
                  <a:cubicBezTo>
                    <a:pt x="101" y="2"/>
                    <a:pt x="95" y="1"/>
                    <a:pt x="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2"/>
            <p:cNvSpPr/>
            <p:nvPr/>
          </p:nvSpPr>
          <p:spPr>
            <a:xfrm>
              <a:off x="5152075" y="2061950"/>
              <a:ext cx="69675" cy="25"/>
            </a:xfrm>
            <a:custGeom>
              <a:rect b="b" l="l" r="r" t="t"/>
              <a:pathLst>
                <a:path extrusionOk="0" h="1" w="2787">
                  <a:moveTo>
                    <a:pt x="2786" y="0"/>
                  </a:moveTo>
                  <a:lnTo>
                    <a:pt x="0" y="0"/>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2"/>
            <p:cNvSpPr/>
            <p:nvPr/>
          </p:nvSpPr>
          <p:spPr>
            <a:xfrm>
              <a:off x="5150275" y="2060150"/>
              <a:ext cx="73250" cy="3600"/>
            </a:xfrm>
            <a:custGeom>
              <a:rect b="b" l="l" r="r" t="t"/>
              <a:pathLst>
                <a:path extrusionOk="0" h="144" w="2930">
                  <a:moveTo>
                    <a:pt x="72" y="1"/>
                  </a:moveTo>
                  <a:cubicBezTo>
                    <a:pt x="37" y="1"/>
                    <a:pt x="1" y="25"/>
                    <a:pt x="1" y="72"/>
                  </a:cubicBezTo>
                  <a:cubicBezTo>
                    <a:pt x="1" y="108"/>
                    <a:pt x="37" y="144"/>
                    <a:pt x="72" y="144"/>
                  </a:cubicBezTo>
                  <a:lnTo>
                    <a:pt x="2858" y="144"/>
                  </a:lnTo>
                  <a:cubicBezTo>
                    <a:pt x="2906" y="144"/>
                    <a:pt x="2930" y="108"/>
                    <a:pt x="2930" y="72"/>
                  </a:cubicBezTo>
                  <a:cubicBezTo>
                    <a:pt x="2930" y="25"/>
                    <a:pt x="2906" y="1"/>
                    <a:pt x="28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2"/>
            <p:cNvSpPr/>
            <p:nvPr/>
          </p:nvSpPr>
          <p:spPr>
            <a:xfrm>
              <a:off x="5144925" y="1997650"/>
              <a:ext cx="65500" cy="23825"/>
            </a:xfrm>
            <a:custGeom>
              <a:rect b="b" l="l" r="r" t="t"/>
              <a:pathLst>
                <a:path extrusionOk="0" h="953" w="2620">
                  <a:moveTo>
                    <a:pt x="2620" y="0"/>
                  </a:moveTo>
                  <a:lnTo>
                    <a:pt x="1" y="953"/>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2"/>
            <p:cNvSpPr/>
            <p:nvPr/>
          </p:nvSpPr>
          <p:spPr>
            <a:xfrm>
              <a:off x="5142850" y="1995750"/>
              <a:ext cx="69675" cy="27525"/>
            </a:xfrm>
            <a:custGeom>
              <a:rect b="b" l="l" r="r" t="t"/>
              <a:pathLst>
                <a:path extrusionOk="0" h="1101" w="2787">
                  <a:moveTo>
                    <a:pt x="2706" y="1"/>
                  </a:moveTo>
                  <a:cubicBezTo>
                    <a:pt x="2697" y="1"/>
                    <a:pt x="2688" y="2"/>
                    <a:pt x="2679" y="5"/>
                  </a:cubicBezTo>
                  <a:lnTo>
                    <a:pt x="60" y="957"/>
                  </a:lnTo>
                  <a:cubicBezTo>
                    <a:pt x="24" y="969"/>
                    <a:pt x="0" y="1017"/>
                    <a:pt x="12" y="1053"/>
                  </a:cubicBezTo>
                  <a:cubicBezTo>
                    <a:pt x="24" y="1077"/>
                    <a:pt x="60" y="1100"/>
                    <a:pt x="84" y="1100"/>
                  </a:cubicBezTo>
                  <a:cubicBezTo>
                    <a:pt x="95" y="1100"/>
                    <a:pt x="107" y="1100"/>
                    <a:pt x="107" y="1088"/>
                  </a:cubicBezTo>
                  <a:lnTo>
                    <a:pt x="2727" y="136"/>
                  </a:lnTo>
                  <a:cubicBezTo>
                    <a:pt x="2762" y="124"/>
                    <a:pt x="2786" y="88"/>
                    <a:pt x="2774" y="53"/>
                  </a:cubicBezTo>
                  <a:cubicBezTo>
                    <a:pt x="2765" y="16"/>
                    <a:pt x="2735" y="1"/>
                    <a:pt x="27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2"/>
            <p:cNvSpPr/>
            <p:nvPr/>
          </p:nvSpPr>
          <p:spPr>
            <a:xfrm>
              <a:off x="5124400" y="1941100"/>
              <a:ext cx="53300" cy="44675"/>
            </a:xfrm>
            <a:custGeom>
              <a:rect b="b" l="l" r="r" t="t"/>
              <a:pathLst>
                <a:path extrusionOk="0" h="1787" w="2132">
                  <a:moveTo>
                    <a:pt x="2131" y="0"/>
                  </a:moveTo>
                  <a:lnTo>
                    <a:pt x="0" y="1786"/>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2"/>
            <p:cNvSpPr/>
            <p:nvPr/>
          </p:nvSpPr>
          <p:spPr>
            <a:xfrm>
              <a:off x="5122300" y="1939200"/>
              <a:ext cx="57475" cy="48350"/>
            </a:xfrm>
            <a:custGeom>
              <a:rect b="b" l="l" r="r" t="t"/>
              <a:pathLst>
                <a:path extrusionOk="0" h="1934" w="2299">
                  <a:moveTo>
                    <a:pt x="2220" y="0"/>
                  </a:moveTo>
                  <a:cubicBezTo>
                    <a:pt x="2202" y="0"/>
                    <a:pt x="2184" y="6"/>
                    <a:pt x="2168" y="17"/>
                  </a:cubicBezTo>
                  <a:lnTo>
                    <a:pt x="36" y="1803"/>
                  </a:lnTo>
                  <a:cubicBezTo>
                    <a:pt x="1" y="1826"/>
                    <a:pt x="1" y="1874"/>
                    <a:pt x="24" y="1910"/>
                  </a:cubicBezTo>
                  <a:cubicBezTo>
                    <a:pt x="48" y="1922"/>
                    <a:pt x="60" y="1934"/>
                    <a:pt x="84" y="1934"/>
                  </a:cubicBezTo>
                  <a:cubicBezTo>
                    <a:pt x="108" y="1934"/>
                    <a:pt x="120" y="1934"/>
                    <a:pt x="132" y="1922"/>
                  </a:cubicBezTo>
                  <a:lnTo>
                    <a:pt x="2263" y="124"/>
                  </a:lnTo>
                  <a:cubicBezTo>
                    <a:pt x="2299" y="100"/>
                    <a:pt x="2299" y="52"/>
                    <a:pt x="2275" y="29"/>
                  </a:cubicBezTo>
                  <a:cubicBezTo>
                    <a:pt x="2262" y="9"/>
                    <a:pt x="2241" y="0"/>
                    <a:pt x="22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2"/>
            <p:cNvSpPr/>
            <p:nvPr/>
          </p:nvSpPr>
          <p:spPr>
            <a:xfrm>
              <a:off x="5092825" y="1899125"/>
              <a:ext cx="34850" cy="60150"/>
            </a:xfrm>
            <a:custGeom>
              <a:rect b="b" l="l" r="r" t="t"/>
              <a:pathLst>
                <a:path extrusionOk="0" h="2406" w="1394">
                  <a:moveTo>
                    <a:pt x="1394" y="0"/>
                  </a:moveTo>
                  <a:lnTo>
                    <a:pt x="1" y="2405"/>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2"/>
            <p:cNvSpPr/>
            <p:nvPr/>
          </p:nvSpPr>
          <p:spPr>
            <a:xfrm>
              <a:off x="5090750" y="1897225"/>
              <a:ext cx="39025" cy="63825"/>
            </a:xfrm>
            <a:custGeom>
              <a:rect b="b" l="l" r="r" t="t"/>
              <a:pathLst>
                <a:path extrusionOk="0" h="2553" w="1561">
                  <a:moveTo>
                    <a:pt x="1486" y="1"/>
                  </a:moveTo>
                  <a:cubicBezTo>
                    <a:pt x="1460" y="1"/>
                    <a:pt x="1435" y="14"/>
                    <a:pt x="1417" y="41"/>
                  </a:cubicBezTo>
                  <a:lnTo>
                    <a:pt x="24" y="2446"/>
                  </a:lnTo>
                  <a:cubicBezTo>
                    <a:pt x="1" y="2481"/>
                    <a:pt x="13" y="2529"/>
                    <a:pt x="48" y="2541"/>
                  </a:cubicBezTo>
                  <a:cubicBezTo>
                    <a:pt x="60" y="2553"/>
                    <a:pt x="72" y="2553"/>
                    <a:pt x="84" y="2553"/>
                  </a:cubicBezTo>
                  <a:cubicBezTo>
                    <a:pt x="108" y="2553"/>
                    <a:pt x="143" y="2541"/>
                    <a:pt x="155" y="2517"/>
                  </a:cubicBezTo>
                  <a:lnTo>
                    <a:pt x="1548" y="112"/>
                  </a:lnTo>
                  <a:cubicBezTo>
                    <a:pt x="1560" y="76"/>
                    <a:pt x="1548" y="29"/>
                    <a:pt x="1513" y="5"/>
                  </a:cubicBezTo>
                  <a:cubicBezTo>
                    <a:pt x="1504" y="2"/>
                    <a:pt x="1495" y="1"/>
                    <a:pt x="14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2"/>
            <p:cNvSpPr/>
            <p:nvPr/>
          </p:nvSpPr>
          <p:spPr>
            <a:xfrm>
              <a:off x="4883575" y="1925250"/>
              <a:ext cx="300075" cy="273350"/>
            </a:xfrm>
            <a:custGeom>
              <a:rect b="b" l="l" r="r" t="t"/>
              <a:pathLst>
                <a:path extrusionOk="0" h="10934" w="12003">
                  <a:moveTo>
                    <a:pt x="6002" y="0"/>
                  </a:moveTo>
                  <a:cubicBezTo>
                    <a:pt x="4603" y="0"/>
                    <a:pt x="3204" y="533"/>
                    <a:pt x="2132" y="1599"/>
                  </a:cubicBezTo>
                  <a:cubicBezTo>
                    <a:pt x="1" y="3730"/>
                    <a:pt x="1" y="7195"/>
                    <a:pt x="2132" y="9326"/>
                  </a:cubicBezTo>
                  <a:cubicBezTo>
                    <a:pt x="3204" y="10397"/>
                    <a:pt x="4603" y="10933"/>
                    <a:pt x="6002" y="10933"/>
                  </a:cubicBezTo>
                  <a:cubicBezTo>
                    <a:pt x="7401" y="10933"/>
                    <a:pt x="8800" y="10397"/>
                    <a:pt x="9871" y="9326"/>
                  </a:cubicBezTo>
                  <a:cubicBezTo>
                    <a:pt x="12002" y="7195"/>
                    <a:pt x="12002" y="3730"/>
                    <a:pt x="9871" y="1599"/>
                  </a:cubicBezTo>
                  <a:cubicBezTo>
                    <a:pt x="8800" y="533"/>
                    <a:pt x="7401" y="0"/>
                    <a:pt x="6002" y="0"/>
                  </a:cubicBezTo>
                  <a:close/>
                </a:path>
              </a:pathLst>
            </a:custGeom>
            <a:solidFill>
              <a:srgbClr val="183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2"/>
            <p:cNvSpPr/>
            <p:nvPr/>
          </p:nvSpPr>
          <p:spPr>
            <a:xfrm>
              <a:off x="4895200" y="1923525"/>
              <a:ext cx="277125" cy="276850"/>
            </a:xfrm>
            <a:custGeom>
              <a:rect b="b" l="l" r="r" t="t"/>
              <a:pathLst>
                <a:path extrusionOk="0" h="11074" w="11085">
                  <a:moveTo>
                    <a:pt x="5537" y="144"/>
                  </a:moveTo>
                  <a:cubicBezTo>
                    <a:pt x="8513" y="144"/>
                    <a:pt x="10930" y="2561"/>
                    <a:pt x="10930" y="5537"/>
                  </a:cubicBezTo>
                  <a:cubicBezTo>
                    <a:pt x="10930" y="8514"/>
                    <a:pt x="8513" y="10931"/>
                    <a:pt x="5537" y="10931"/>
                  </a:cubicBezTo>
                  <a:cubicBezTo>
                    <a:pt x="2572" y="10931"/>
                    <a:pt x="143" y="8514"/>
                    <a:pt x="143" y="5537"/>
                  </a:cubicBezTo>
                  <a:cubicBezTo>
                    <a:pt x="143" y="2561"/>
                    <a:pt x="2572" y="144"/>
                    <a:pt x="5537" y="144"/>
                  </a:cubicBezTo>
                  <a:close/>
                  <a:moveTo>
                    <a:pt x="5537" y="1"/>
                  </a:moveTo>
                  <a:cubicBezTo>
                    <a:pt x="2489" y="1"/>
                    <a:pt x="0" y="2477"/>
                    <a:pt x="0" y="5537"/>
                  </a:cubicBezTo>
                  <a:cubicBezTo>
                    <a:pt x="0" y="8597"/>
                    <a:pt x="2489" y="11074"/>
                    <a:pt x="5537" y="11074"/>
                  </a:cubicBezTo>
                  <a:cubicBezTo>
                    <a:pt x="8597" y="11074"/>
                    <a:pt x="11085" y="8597"/>
                    <a:pt x="11085" y="5537"/>
                  </a:cubicBezTo>
                  <a:cubicBezTo>
                    <a:pt x="11085" y="2477"/>
                    <a:pt x="8597" y="1"/>
                    <a:pt x="55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2"/>
            <p:cNvSpPr/>
            <p:nvPr/>
          </p:nvSpPr>
          <p:spPr>
            <a:xfrm>
              <a:off x="4924375" y="1959950"/>
              <a:ext cx="219075" cy="203650"/>
            </a:xfrm>
            <a:custGeom>
              <a:rect b="b" l="l" r="r" t="t"/>
              <a:pathLst>
                <a:path extrusionOk="0" h="8146" w="8763">
                  <a:moveTo>
                    <a:pt x="4377" y="0"/>
                  </a:moveTo>
                  <a:cubicBezTo>
                    <a:pt x="2415" y="0"/>
                    <a:pt x="690" y="1423"/>
                    <a:pt x="369" y="3413"/>
                  </a:cubicBezTo>
                  <a:cubicBezTo>
                    <a:pt x="0" y="5640"/>
                    <a:pt x="1512" y="7723"/>
                    <a:pt x="3727" y="8093"/>
                  </a:cubicBezTo>
                  <a:cubicBezTo>
                    <a:pt x="3947" y="8128"/>
                    <a:pt x="4167" y="8145"/>
                    <a:pt x="4383" y="8145"/>
                  </a:cubicBezTo>
                  <a:cubicBezTo>
                    <a:pt x="6350" y="8145"/>
                    <a:pt x="8073" y="6730"/>
                    <a:pt x="8406" y="4735"/>
                  </a:cubicBezTo>
                  <a:cubicBezTo>
                    <a:pt x="8763" y="2509"/>
                    <a:pt x="7263" y="413"/>
                    <a:pt x="5048" y="56"/>
                  </a:cubicBezTo>
                  <a:cubicBezTo>
                    <a:pt x="4823" y="18"/>
                    <a:pt x="4598" y="0"/>
                    <a:pt x="43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2"/>
            <p:cNvSpPr/>
            <p:nvPr/>
          </p:nvSpPr>
          <p:spPr>
            <a:xfrm>
              <a:off x="4930025" y="1958350"/>
              <a:ext cx="207475" cy="207200"/>
            </a:xfrm>
            <a:custGeom>
              <a:rect b="b" l="l" r="r" t="t"/>
              <a:pathLst>
                <a:path extrusionOk="0" h="8288" w="8299">
                  <a:moveTo>
                    <a:pt x="4144" y="144"/>
                  </a:moveTo>
                  <a:cubicBezTo>
                    <a:pt x="6346" y="144"/>
                    <a:pt x="8144" y="1941"/>
                    <a:pt x="8144" y="4144"/>
                  </a:cubicBezTo>
                  <a:cubicBezTo>
                    <a:pt x="8144" y="6347"/>
                    <a:pt x="6346" y="8145"/>
                    <a:pt x="4144" y="8145"/>
                  </a:cubicBezTo>
                  <a:cubicBezTo>
                    <a:pt x="1941" y="8145"/>
                    <a:pt x="155" y="6347"/>
                    <a:pt x="155" y="4144"/>
                  </a:cubicBezTo>
                  <a:cubicBezTo>
                    <a:pt x="155" y="1941"/>
                    <a:pt x="1941" y="144"/>
                    <a:pt x="4144" y="144"/>
                  </a:cubicBezTo>
                  <a:close/>
                  <a:moveTo>
                    <a:pt x="4144" y="1"/>
                  </a:moveTo>
                  <a:cubicBezTo>
                    <a:pt x="1858" y="1"/>
                    <a:pt x="0" y="1858"/>
                    <a:pt x="0" y="4144"/>
                  </a:cubicBezTo>
                  <a:cubicBezTo>
                    <a:pt x="0" y="6430"/>
                    <a:pt x="1858" y="8288"/>
                    <a:pt x="4144" y="8288"/>
                  </a:cubicBezTo>
                  <a:cubicBezTo>
                    <a:pt x="6430" y="8288"/>
                    <a:pt x="8299" y="6430"/>
                    <a:pt x="8299" y="4144"/>
                  </a:cubicBezTo>
                  <a:cubicBezTo>
                    <a:pt x="8299" y="1858"/>
                    <a:pt x="6430" y="1"/>
                    <a:pt x="4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2"/>
            <p:cNvSpPr/>
            <p:nvPr/>
          </p:nvSpPr>
          <p:spPr>
            <a:xfrm>
              <a:off x="4947275" y="1985350"/>
              <a:ext cx="172675" cy="152325"/>
            </a:xfrm>
            <a:custGeom>
              <a:rect b="b" l="l" r="r" t="t"/>
              <a:pathLst>
                <a:path extrusionOk="0" h="6093" w="6907">
                  <a:moveTo>
                    <a:pt x="3457" y="0"/>
                  </a:moveTo>
                  <a:cubicBezTo>
                    <a:pt x="3071" y="0"/>
                    <a:pt x="2678" y="74"/>
                    <a:pt x="2299" y="230"/>
                  </a:cubicBezTo>
                  <a:cubicBezTo>
                    <a:pt x="751" y="861"/>
                    <a:pt x="1" y="2636"/>
                    <a:pt x="632" y="4195"/>
                  </a:cubicBezTo>
                  <a:cubicBezTo>
                    <a:pt x="1118" y="5376"/>
                    <a:pt x="2253" y="6092"/>
                    <a:pt x="3452" y="6092"/>
                  </a:cubicBezTo>
                  <a:cubicBezTo>
                    <a:pt x="3837" y="6092"/>
                    <a:pt x="4229" y="6018"/>
                    <a:pt x="4609" y="5862"/>
                  </a:cubicBezTo>
                  <a:cubicBezTo>
                    <a:pt x="6168" y="5231"/>
                    <a:pt x="6906" y="3457"/>
                    <a:pt x="6275" y="1897"/>
                  </a:cubicBezTo>
                  <a:cubicBezTo>
                    <a:pt x="5798" y="717"/>
                    <a:pt x="4659" y="0"/>
                    <a:pt x="34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2"/>
            <p:cNvSpPr/>
            <p:nvPr/>
          </p:nvSpPr>
          <p:spPr>
            <a:xfrm>
              <a:off x="4955625" y="1983950"/>
              <a:ext cx="156000" cy="156000"/>
            </a:xfrm>
            <a:custGeom>
              <a:rect b="b" l="l" r="r" t="t"/>
              <a:pathLst>
                <a:path extrusionOk="0" h="6240" w="6240">
                  <a:moveTo>
                    <a:pt x="3120" y="144"/>
                  </a:moveTo>
                  <a:cubicBezTo>
                    <a:pt x="4763" y="144"/>
                    <a:pt x="6096" y="1477"/>
                    <a:pt x="6096" y="3120"/>
                  </a:cubicBezTo>
                  <a:cubicBezTo>
                    <a:pt x="6096" y="4751"/>
                    <a:pt x="4763" y="6085"/>
                    <a:pt x="3120" y="6085"/>
                  </a:cubicBezTo>
                  <a:cubicBezTo>
                    <a:pt x="1488" y="6085"/>
                    <a:pt x="155" y="4751"/>
                    <a:pt x="155" y="3120"/>
                  </a:cubicBezTo>
                  <a:cubicBezTo>
                    <a:pt x="155" y="1477"/>
                    <a:pt x="1488" y="144"/>
                    <a:pt x="3120" y="144"/>
                  </a:cubicBezTo>
                  <a:close/>
                  <a:moveTo>
                    <a:pt x="3120" y="1"/>
                  </a:moveTo>
                  <a:cubicBezTo>
                    <a:pt x="1405" y="1"/>
                    <a:pt x="0" y="1394"/>
                    <a:pt x="0" y="3120"/>
                  </a:cubicBezTo>
                  <a:cubicBezTo>
                    <a:pt x="0" y="4835"/>
                    <a:pt x="1405" y="6240"/>
                    <a:pt x="3120" y="6240"/>
                  </a:cubicBezTo>
                  <a:cubicBezTo>
                    <a:pt x="4846" y="6240"/>
                    <a:pt x="6239" y="4835"/>
                    <a:pt x="6239" y="3120"/>
                  </a:cubicBezTo>
                  <a:cubicBezTo>
                    <a:pt x="6239" y="1394"/>
                    <a:pt x="4846" y="1"/>
                    <a:pt x="3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87" name="Google Shape;1287;p42"/>
          <p:cNvCxnSpPr/>
          <p:nvPr/>
        </p:nvCxnSpPr>
        <p:spPr>
          <a:xfrm rot="10800000">
            <a:off x="6480975" y="2784761"/>
            <a:ext cx="1900800" cy="0"/>
          </a:xfrm>
          <a:prstGeom prst="straightConnector1">
            <a:avLst/>
          </a:prstGeom>
          <a:noFill/>
          <a:ln cap="flat" cmpd="sng" w="19050">
            <a:solidFill>
              <a:schemeClr val="lt1"/>
            </a:solidFill>
            <a:prstDash val="solid"/>
            <a:round/>
            <a:headEnd len="med" w="med" type="none"/>
            <a:tailEnd len="med" w="med" type="none"/>
          </a:ln>
        </p:spPr>
      </p:cxnSp>
      <p:cxnSp>
        <p:nvCxnSpPr>
          <p:cNvPr id="1288" name="Google Shape;1288;p42"/>
          <p:cNvCxnSpPr/>
          <p:nvPr/>
        </p:nvCxnSpPr>
        <p:spPr>
          <a:xfrm rot="10800000">
            <a:off x="843000" y="2784761"/>
            <a:ext cx="19008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grpSp>
        <p:nvGrpSpPr>
          <p:cNvPr id="1293" name="Google Shape;1293;p43"/>
          <p:cNvGrpSpPr/>
          <p:nvPr/>
        </p:nvGrpSpPr>
        <p:grpSpPr>
          <a:xfrm>
            <a:off x="6390475" y="1506191"/>
            <a:ext cx="2040297" cy="3228416"/>
            <a:chOff x="713225" y="1380150"/>
            <a:chExt cx="2040297" cy="3228416"/>
          </a:xfrm>
        </p:grpSpPr>
        <p:sp>
          <p:nvSpPr>
            <p:cNvPr id="1294" name="Google Shape;1294;p43"/>
            <p:cNvSpPr/>
            <p:nvPr/>
          </p:nvSpPr>
          <p:spPr>
            <a:xfrm>
              <a:off x="713225" y="1380150"/>
              <a:ext cx="2040297" cy="3228416"/>
            </a:xfrm>
            <a:custGeom>
              <a:rect b="b" l="l" r="r" t="t"/>
              <a:pathLst>
                <a:path extrusionOk="0" h="27968" w="36553">
                  <a:moveTo>
                    <a:pt x="0" y="0"/>
                  </a:moveTo>
                  <a:lnTo>
                    <a:pt x="0" y="27968"/>
                  </a:lnTo>
                  <a:lnTo>
                    <a:pt x="36553" y="27968"/>
                  </a:lnTo>
                  <a:lnTo>
                    <a:pt x="36553" y="0"/>
                  </a:lnTo>
                  <a:close/>
                </a:path>
              </a:pathLst>
            </a:cu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3"/>
            <p:cNvSpPr/>
            <p:nvPr/>
          </p:nvSpPr>
          <p:spPr>
            <a:xfrm>
              <a:off x="713225" y="1381175"/>
              <a:ext cx="2040297" cy="183524"/>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3"/>
            <p:cNvSpPr/>
            <p:nvPr/>
          </p:nvSpPr>
          <p:spPr>
            <a:xfrm>
              <a:off x="8966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3"/>
            <p:cNvSpPr/>
            <p:nvPr/>
          </p:nvSpPr>
          <p:spPr>
            <a:xfrm>
              <a:off x="7653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3"/>
            <p:cNvSpPr/>
            <p:nvPr/>
          </p:nvSpPr>
          <p:spPr>
            <a:xfrm>
              <a:off x="10278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43"/>
          <p:cNvGrpSpPr/>
          <p:nvPr/>
        </p:nvGrpSpPr>
        <p:grpSpPr>
          <a:xfrm>
            <a:off x="3551850" y="1268663"/>
            <a:ext cx="2040297" cy="3228416"/>
            <a:chOff x="713225" y="1380150"/>
            <a:chExt cx="2040297" cy="3228416"/>
          </a:xfrm>
        </p:grpSpPr>
        <p:sp>
          <p:nvSpPr>
            <p:cNvPr id="1300" name="Google Shape;1300;p43"/>
            <p:cNvSpPr/>
            <p:nvPr/>
          </p:nvSpPr>
          <p:spPr>
            <a:xfrm>
              <a:off x="713225" y="1380150"/>
              <a:ext cx="2040297" cy="3228416"/>
            </a:xfrm>
            <a:custGeom>
              <a:rect b="b" l="l" r="r" t="t"/>
              <a:pathLst>
                <a:path extrusionOk="0" h="27968" w="36553">
                  <a:moveTo>
                    <a:pt x="0" y="0"/>
                  </a:moveTo>
                  <a:lnTo>
                    <a:pt x="0" y="27968"/>
                  </a:lnTo>
                  <a:lnTo>
                    <a:pt x="36553" y="27968"/>
                  </a:lnTo>
                  <a:lnTo>
                    <a:pt x="36553"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3"/>
            <p:cNvSpPr/>
            <p:nvPr/>
          </p:nvSpPr>
          <p:spPr>
            <a:xfrm>
              <a:off x="713225" y="1381175"/>
              <a:ext cx="2040297" cy="183524"/>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3"/>
            <p:cNvSpPr/>
            <p:nvPr/>
          </p:nvSpPr>
          <p:spPr>
            <a:xfrm>
              <a:off x="8966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3"/>
            <p:cNvSpPr/>
            <p:nvPr/>
          </p:nvSpPr>
          <p:spPr>
            <a:xfrm>
              <a:off x="7653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3"/>
            <p:cNvSpPr/>
            <p:nvPr/>
          </p:nvSpPr>
          <p:spPr>
            <a:xfrm>
              <a:off x="10278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43"/>
          <p:cNvGrpSpPr/>
          <p:nvPr/>
        </p:nvGrpSpPr>
        <p:grpSpPr>
          <a:xfrm>
            <a:off x="713225" y="1506191"/>
            <a:ext cx="2040297" cy="3228416"/>
            <a:chOff x="713225" y="1380150"/>
            <a:chExt cx="2040297" cy="3228416"/>
          </a:xfrm>
        </p:grpSpPr>
        <p:sp>
          <p:nvSpPr>
            <p:cNvPr id="1306" name="Google Shape;1306;p43"/>
            <p:cNvSpPr/>
            <p:nvPr/>
          </p:nvSpPr>
          <p:spPr>
            <a:xfrm>
              <a:off x="713225" y="1380150"/>
              <a:ext cx="2040297" cy="3228416"/>
            </a:xfrm>
            <a:custGeom>
              <a:rect b="b" l="l" r="r" t="t"/>
              <a:pathLst>
                <a:path extrusionOk="0" h="27968" w="36553">
                  <a:moveTo>
                    <a:pt x="0" y="0"/>
                  </a:moveTo>
                  <a:lnTo>
                    <a:pt x="0" y="27968"/>
                  </a:lnTo>
                  <a:lnTo>
                    <a:pt x="36553" y="27968"/>
                  </a:lnTo>
                  <a:lnTo>
                    <a:pt x="36553"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3"/>
            <p:cNvSpPr/>
            <p:nvPr/>
          </p:nvSpPr>
          <p:spPr>
            <a:xfrm>
              <a:off x="713225" y="1381175"/>
              <a:ext cx="2040297" cy="183524"/>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3"/>
            <p:cNvSpPr/>
            <p:nvPr/>
          </p:nvSpPr>
          <p:spPr>
            <a:xfrm>
              <a:off x="8966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3"/>
            <p:cNvSpPr/>
            <p:nvPr/>
          </p:nvSpPr>
          <p:spPr>
            <a:xfrm>
              <a:off x="7653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3"/>
            <p:cNvSpPr/>
            <p:nvPr/>
          </p:nvSpPr>
          <p:spPr>
            <a:xfrm>
              <a:off x="10278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1" name="Google Shape;1311;p43"/>
          <p:cNvSpPr txBox="1"/>
          <p:nvPr>
            <p:ph type="title"/>
          </p:nvPr>
        </p:nvSpPr>
        <p:spPr>
          <a:xfrm>
            <a:off x="713225" y="58757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PRICING</a:t>
            </a:r>
            <a:endParaRPr/>
          </a:p>
        </p:txBody>
      </p:sp>
      <p:sp>
        <p:nvSpPr>
          <p:cNvPr id="1312" name="Google Shape;1312;p43"/>
          <p:cNvSpPr txBox="1"/>
          <p:nvPr>
            <p:ph idx="4294967295" type="title"/>
          </p:nvPr>
        </p:nvSpPr>
        <p:spPr>
          <a:xfrm>
            <a:off x="994325" y="2032873"/>
            <a:ext cx="1344600" cy="42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BASIC</a:t>
            </a:r>
            <a:endParaRPr sz="2100"/>
          </a:p>
        </p:txBody>
      </p:sp>
      <p:sp>
        <p:nvSpPr>
          <p:cNvPr id="1313" name="Google Shape;1313;p43"/>
          <p:cNvSpPr txBox="1"/>
          <p:nvPr>
            <p:ph idx="4294967295" type="subTitle"/>
          </p:nvPr>
        </p:nvSpPr>
        <p:spPr>
          <a:xfrm>
            <a:off x="1019075" y="2787597"/>
            <a:ext cx="12951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800"/>
              <a:t>$5</a:t>
            </a:r>
            <a:endParaRPr b="1" sz="2800"/>
          </a:p>
        </p:txBody>
      </p:sp>
      <p:cxnSp>
        <p:nvCxnSpPr>
          <p:cNvPr id="1314" name="Google Shape;1314;p43"/>
          <p:cNvCxnSpPr/>
          <p:nvPr/>
        </p:nvCxnSpPr>
        <p:spPr>
          <a:xfrm>
            <a:off x="1234625" y="2655973"/>
            <a:ext cx="864000" cy="0"/>
          </a:xfrm>
          <a:prstGeom prst="straightConnector1">
            <a:avLst/>
          </a:prstGeom>
          <a:noFill/>
          <a:ln cap="flat" cmpd="sng" w="19050">
            <a:solidFill>
              <a:schemeClr val="accent5"/>
            </a:solidFill>
            <a:prstDash val="solid"/>
            <a:round/>
            <a:headEnd len="med" w="med" type="none"/>
            <a:tailEnd len="med" w="med" type="none"/>
          </a:ln>
        </p:spPr>
      </p:cxnSp>
      <p:cxnSp>
        <p:nvCxnSpPr>
          <p:cNvPr id="1315" name="Google Shape;1315;p43"/>
          <p:cNvCxnSpPr/>
          <p:nvPr/>
        </p:nvCxnSpPr>
        <p:spPr>
          <a:xfrm>
            <a:off x="1234625" y="3565305"/>
            <a:ext cx="864000" cy="0"/>
          </a:xfrm>
          <a:prstGeom prst="straightConnector1">
            <a:avLst/>
          </a:prstGeom>
          <a:noFill/>
          <a:ln cap="flat" cmpd="sng" w="19050">
            <a:solidFill>
              <a:schemeClr val="accent5"/>
            </a:solidFill>
            <a:prstDash val="solid"/>
            <a:round/>
            <a:headEnd len="med" w="med" type="none"/>
            <a:tailEnd len="med" w="med" type="none"/>
          </a:ln>
        </p:spPr>
      </p:cxnSp>
      <p:sp>
        <p:nvSpPr>
          <p:cNvPr id="1316" name="Google Shape;1316;p43"/>
          <p:cNvSpPr/>
          <p:nvPr/>
        </p:nvSpPr>
        <p:spPr>
          <a:xfrm>
            <a:off x="1132325" y="3872339"/>
            <a:ext cx="1068600" cy="324000"/>
          </a:xfrm>
          <a:prstGeom prst="roundRect">
            <a:avLst>
              <a:gd fmla="val 16667" name="adj"/>
            </a:avLst>
          </a:prstGeom>
          <a:solidFill>
            <a:schemeClr val="accent1"/>
          </a:solidFill>
          <a:ln cap="flat" cmpd="sng" w="19050">
            <a:solidFill>
              <a:schemeClr val="accent3"/>
            </a:solidFill>
            <a:prstDash val="solid"/>
            <a:round/>
            <a:headEnd len="sm" w="sm" type="none"/>
            <a:tailEnd len="sm" w="sm" type="none"/>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oncert One"/>
                <a:ea typeface="Concert One"/>
                <a:cs typeface="Concert One"/>
                <a:sym typeface="Concert One"/>
              </a:rPr>
              <a:t>GET IT!</a:t>
            </a:r>
            <a:endParaRPr>
              <a:solidFill>
                <a:schemeClr val="dk1"/>
              </a:solidFill>
            </a:endParaRPr>
          </a:p>
        </p:txBody>
      </p:sp>
      <p:sp>
        <p:nvSpPr>
          <p:cNvPr id="1317" name="Google Shape;1317;p43"/>
          <p:cNvSpPr txBox="1"/>
          <p:nvPr>
            <p:ph idx="4294967295" type="title"/>
          </p:nvPr>
        </p:nvSpPr>
        <p:spPr>
          <a:xfrm>
            <a:off x="3899700" y="1591521"/>
            <a:ext cx="1344600" cy="42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PRO</a:t>
            </a:r>
            <a:endParaRPr sz="2100"/>
          </a:p>
        </p:txBody>
      </p:sp>
      <p:sp>
        <p:nvSpPr>
          <p:cNvPr id="1318" name="Google Shape;1318;p43"/>
          <p:cNvSpPr txBox="1"/>
          <p:nvPr>
            <p:ph idx="4294967295" type="subTitle"/>
          </p:nvPr>
        </p:nvSpPr>
        <p:spPr>
          <a:xfrm>
            <a:off x="3924450" y="2346246"/>
            <a:ext cx="12951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500"/>
              <a:t>$15</a:t>
            </a:r>
            <a:endParaRPr b="1" sz="2500"/>
          </a:p>
        </p:txBody>
      </p:sp>
      <p:cxnSp>
        <p:nvCxnSpPr>
          <p:cNvPr id="1319" name="Google Shape;1319;p43"/>
          <p:cNvCxnSpPr/>
          <p:nvPr/>
        </p:nvCxnSpPr>
        <p:spPr>
          <a:xfrm>
            <a:off x="4140000" y="2214622"/>
            <a:ext cx="864000" cy="0"/>
          </a:xfrm>
          <a:prstGeom prst="straightConnector1">
            <a:avLst/>
          </a:prstGeom>
          <a:noFill/>
          <a:ln cap="flat" cmpd="sng" w="19050">
            <a:solidFill>
              <a:schemeClr val="accent5"/>
            </a:solidFill>
            <a:prstDash val="solid"/>
            <a:round/>
            <a:headEnd len="med" w="med" type="none"/>
            <a:tailEnd len="med" w="med" type="none"/>
          </a:ln>
        </p:spPr>
      </p:cxnSp>
      <p:cxnSp>
        <p:nvCxnSpPr>
          <p:cNvPr id="1320" name="Google Shape;1320;p43"/>
          <p:cNvCxnSpPr/>
          <p:nvPr/>
        </p:nvCxnSpPr>
        <p:spPr>
          <a:xfrm>
            <a:off x="4140000" y="3123954"/>
            <a:ext cx="864000" cy="0"/>
          </a:xfrm>
          <a:prstGeom prst="straightConnector1">
            <a:avLst/>
          </a:prstGeom>
          <a:noFill/>
          <a:ln cap="flat" cmpd="sng" w="19050">
            <a:solidFill>
              <a:schemeClr val="accent5"/>
            </a:solidFill>
            <a:prstDash val="solid"/>
            <a:round/>
            <a:headEnd len="med" w="med" type="none"/>
            <a:tailEnd len="med" w="med" type="none"/>
          </a:ln>
        </p:spPr>
      </p:cxnSp>
      <p:sp>
        <p:nvSpPr>
          <p:cNvPr id="1321" name="Google Shape;1321;p43"/>
          <p:cNvSpPr/>
          <p:nvPr/>
        </p:nvSpPr>
        <p:spPr>
          <a:xfrm>
            <a:off x="4037700" y="3430988"/>
            <a:ext cx="1068600" cy="324000"/>
          </a:xfrm>
          <a:prstGeom prst="roundRect">
            <a:avLst>
              <a:gd fmla="val 16667" name="adj"/>
            </a:avLst>
          </a:prstGeom>
          <a:solidFill>
            <a:schemeClr val="accent4"/>
          </a:solidFill>
          <a:ln cap="flat" cmpd="sng" w="19050">
            <a:solidFill>
              <a:schemeClr val="accent3"/>
            </a:solidFill>
            <a:prstDash val="solid"/>
            <a:round/>
            <a:headEnd len="sm" w="sm" type="none"/>
            <a:tailEnd len="sm" w="sm" type="none"/>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oncert One"/>
                <a:ea typeface="Concert One"/>
                <a:cs typeface="Concert One"/>
                <a:sym typeface="Concert One"/>
              </a:rPr>
              <a:t>GET IT!</a:t>
            </a:r>
            <a:endParaRPr>
              <a:solidFill>
                <a:schemeClr val="dk1"/>
              </a:solidFill>
            </a:endParaRPr>
          </a:p>
        </p:txBody>
      </p:sp>
      <p:sp>
        <p:nvSpPr>
          <p:cNvPr id="1322" name="Google Shape;1322;p43"/>
          <p:cNvSpPr txBox="1"/>
          <p:nvPr>
            <p:ph idx="4294967295" type="title"/>
          </p:nvPr>
        </p:nvSpPr>
        <p:spPr>
          <a:xfrm>
            <a:off x="6771525" y="2038121"/>
            <a:ext cx="1344600" cy="42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PREMIUM</a:t>
            </a:r>
            <a:endParaRPr sz="2100"/>
          </a:p>
        </p:txBody>
      </p:sp>
      <p:sp>
        <p:nvSpPr>
          <p:cNvPr id="1323" name="Google Shape;1323;p43"/>
          <p:cNvSpPr txBox="1"/>
          <p:nvPr>
            <p:ph idx="4294967295" type="subTitle"/>
          </p:nvPr>
        </p:nvSpPr>
        <p:spPr>
          <a:xfrm>
            <a:off x="6796275" y="2792846"/>
            <a:ext cx="12951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t>$30</a:t>
            </a:r>
            <a:endParaRPr b="1" sz="2500"/>
          </a:p>
          <a:p>
            <a:pPr indent="0" lvl="0" marL="0" rtl="0" algn="ctr">
              <a:spcBef>
                <a:spcPts val="1600"/>
              </a:spcBef>
              <a:spcAft>
                <a:spcPts val="1600"/>
              </a:spcAft>
              <a:buNone/>
            </a:pPr>
            <a:r>
              <a:t/>
            </a:r>
            <a:endParaRPr b="1" sz="1400"/>
          </a:p>
        </p:txBody>
      </p:sp>
      <p:cxnSp>
        <p:nvCxnSpPr>
          <p:cNvPr id="1324" name="Google Shape;1324;p43"/>
          <p:cNvCxnSpPr/>
          <p:nvPr/>
        </p:nvCxnSpPr>
        <p:spPr>
          <a:xfrm>
            <a:off x="7011825" y="2661222"/>
            <a:ext cx="864000" cy="0"/>
          </a:xfrm>
          <a:prstGeom prst="straightConnector1">
            <a:avLst/>
          </a:prstGeom>
          <a:noFill/>
          <a:ln cap="flat" cmpd="sng" w="19050">
            <a:solidFill>
              <a:schemeClr val="accent5"/>
            </a:solidFill>
            <a:prstDash val="solid"/>
            <a:round/>
            <a:headEnd len="med" w="med" type="none"/>
            <a:tailEnd len="med" w="med" type="none"/>
          </a:ln>
        </p:spPr>
      </p:cxnSp>
      <p:cxnSp>
        <p:nvCxnSpPr>
          <p:cNvPr id="1325" name="Google Shape;1325;p43"/>
          <p:cNvCxnSpPr/>
          <p:nvPr/>
        </p:nvCxnSpPr>
        <p:spPr>
          <a:xfrm>
            <a:off x="7011825" y="3570554"/>
            <a:ext cx="864000" cy="0"/>
          </a:xfrm>
          <a:prstGeom prst="straightConnector1">
            <a:avLst/>
          </a:prstGeom>
          <a:noFill/>
          <a:ln cap="flat" cmpd="sng" w="19050">
            <a:solidFill>
              <a:schemeClr val="accent5"/>
            </a:solidFill>
            <a:prstDash val="solid"/>
            <a:round/>
            <a:headEnd len="med" w="med" type="none"/>
            <a:tailEnd len="med" w="med" type="none"/>
          </a:ln>
        </p:spPr>
      </p:cxnSp>
      <p:sp>
        <p:nvSpPr>
          <p:cNvPr id="1326" name="Google Shape;1326;p43"/>
          <p:cNvSpPr/>
          <p:nvPr/>
        </p:nvSpPr>
        <p:spPr>
          <a:xfrm>
            <a:off x="6909525" y="3877588"/>
            <a:ext cx="1068600" cy="324000"/>
          </a:xfrm>
          <a:prstGeom prst="roundRect">
            <a:avLst>
              <a:gd fmla="val 16667" name="adj"/>
            </a:avLst>
          </a:prstGeom>
          <a:solidFill>
            <a:schemeClr val="accent6"/>
          </a:solidFill>
          <a:ln cap="flat" cmpd="sng" w="19050">
            <a:solidFill>
              <a:schemeClr val="dk1"/>
            </a:solidFill>
            <a:prstDash val="solid"/>
            <a:round/>
            <a:headEnd len="sm" w="sm" type="none"/>
            <a:tailEnd len="sm" w="sm" type="none"/>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oncert One"/>
                <a:ea typeface="Concert One"/>
                <a:cs typeface="Concert One"/>
                <a:sym typeface="Concert One"/>
              </a:rPr>
              <a:t>GET IT!</a:t>
            </a:r>
            <a:endParaRPr>
              <a:solidFill>
                <a:schemeClr val="dk1"/>
              </a:solidFill>
            </a:endParaRPr>
          </a:p>
        </p:txBody>
      </p:sp>
      <p:sp>
        <p:nvSpPr>
          <p:cNvPr id="1327" name="Google Shape;1327;p43"/>
          <p:cNvSpPr/>
          <p:nvPr/>
        </p:nvSpPr>
        <p:spPr>
          <a:xfrm rot="10800000">
            <a:off x="763170" y="3649273"/>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3"/>
          <p:cNvSpPr/>
          <p:nvPr/>
        </p:nvSpPr>
        <p:spPr>
          <a:xfrm rot="10800000">
            <a:off x="57219" y="2986652"/>
            <a:ext cx="314806" cy="337478"/>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3"/>
          <p:cNvSpPr/>
          <p:nvPr/>
        </p:nvSpPr>
        <p:spPr>
          <a:xfrm rot="10800000">
            <a:off x="817534" y="4632949"/>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3"/>
          <p:cNvSpPr/>
          <p:nvPr/>
        </p:nvSpPr>
        <p:spPr>
          <a:xfrm rot="10800000">
            <a:off x="-188599" y="3822962"/>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3"/>
          <p:cNvSpPr/>
          <p:nvPr/>
        </p:nvSpPr>
        <p:spPr>
          <a:xfrm>
            <a:off x="8295307" y="1049216"/>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3"/>
          <p:cNvSpPr/>
          <p:nvPr/>
        </p:nvSpPr>
        <p:spPr>
          <a:xfrm>
            <a:off x="8901404" y="1700645"/>
            <a:ext cx="314806" cy="337478"/>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3"/>
          <p:cNvSpPr/>
          <p:nvPr/>
        </p:nvSpPr>
        <p:spPr>
          <a:xfrm>
            <a:off x="8031876" y="-64223"/>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3"/>
          <p:cNvSpPr/>
          <p:nvPr/>
        </p:nvSpPr>
        <p:spPr>
          <a:xfrm>
            <a:off x="8901397" y="598636"/>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44"/>
          <p:cNvSpPr txBox="1"/>
          <p:nvPr>
            <p:ph type="title"/>
          </p:nvPr>
        </p:nvSpPr>
        <p:spPr>
          <a:xfrm>
            <a:off x="697475" y="588564"/>
            <a:ext cx="773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DISTRIBUTION CHANNELS</a:t>
            </a:r>
            <a:endParaRPr/>
          </a:p>
        </p:txBody>
      </p:sp>
      <p:sp>
        <p:nvSpPr>
          <p:cNvPr id="1340" name="Google Shape;1340;p44"/>
          <p:cNvSpPr/>
          <p:nvPr/>
        </p:nvSpPr>
        <p:spPr>
          <a:xfrm>
            <a:off x="3259675" y="1399350"/>
            <a:ext cx="2624700" cy="654300"/>
          </a:xfrm>
          <a:prstGeom prst="roundRect">
            <a:avLst>
              <a:gd fmla="val 0" name="adj"/>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2"/>
                </a:solidFill>
                <a:latin typeface="Baloo 2"/>
                <a:ea typeface="Baloo 2"/>
                <a:cs typeface="Baloo 2"/>
                <a:sym typeface="Baloo 2"/>
              </a:rPr>
              <a:t>MANUFACTURER</a:t>
            </a:r>
            <a:endParaRPr>
              <a:solidFill>
                <a:schemeClr val="lt2"/>
              </a:solidFill>
              <a:latin typeface="Baloo 2"/>
              <a:ea typeface="Baloo 2"/>
              <a:cs typeface="Baloo 2"/>
              <a:sym typeface="Baloo 2"/>
            </a:endParaRPr>
          </a:p>
        </p:txBody>
      </p:sp>
      <p:sp>
        <p:nvSpPr>
          <p:cNvPr id="1341" name="Google Shape;1341;p44"/>
          <p:cNvSpPr/>
          <p:nvPr/>
        </p:nvSpPr>
        <p:spPr>
          <a:xfrm>
            <a:off x="6038550" y="2166356"/>
            <a:ext cx="2171100" cy="654300"/>
          </a:xfrm>
          <a:prstGeom prst="roundRect">
            <a:avLst>
              <a:gd fmla="val 0" name="adj"/>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Baloo 2"/>
                <a:ea typeface="Baloo 2"/>
                <a:cs typeface="Baloo 2"/>
                <a:sym typeface="Baloo 2"/>
              </a:rPr>
              <a:t>Wholesaler</a:t>
            </a:r>
            <a:endParaRPr sz="1800">
              <a:solidFill>
                <a:schemeClr val="dk1"/>
              </a:solidFill>
              <a:latin typeface="Baloo 2"/>
              <a:ea typeface="Baloo 2"/>
              <a:cs typeface="Baloo 2"/>
              <a:sym typeface="Baloo 2"/>
            </a:endParaRPr>
          </a:p>
        </p:txBody>
      </p:sp>
      <p:sp>
        <p:nvSpPr>
          <p:cNvPr id="1342" name="Google Shape;1342;p44"/>
          <p:cNvSpPr/>
          <p:nvPr/>
        </p:nvSpPr>
        <p:spPr>
          <a:xfrm>
            <a:off x="6038550" y="2978897"/>
            <a:ext cx="2171100" cy="654300"/>
          </a:xfrm>
          <a:prstGeom prst="roundRect">
            <a:avLst>
              <a:gd fmla="val 0"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Baloo 2"/>
                <a:ea typeface="Baloo 2"/>
                <a:cs typeface="Baloo 2"/>
                <a:sym typeface="Baloo 2"/>
              </a:rPr>
              <a:t>Retailers</a:t>
            </a:r>
            <a:endParaRPr sz="1800">
              <a:solidFill>
                <a:schemeClr val="dk1"/>
              </a:solidFill>
              <a:latin typeface="Baloo 2"/>
              <a:ea typeface="Baloo 2"/>
              <a:cs typeface="Baloo 2"/>
              <a:sym typeface="Baloo 2"/>
            </a:endParaRPr>
          </a:p>
        </p:txBody>
      </p:sp>
      <p:sp>
        <p:nvSpPr>
          <p:cNvPr id="1343" name="Google Shape;1343;p44"/>
          <p:cNvSpPr/>
          <p:nvPr/>
        </p:nvSpPr>
        <p:spPr>
          <a:xfrm>
            <a:off x="6038550" y="3791439"/>
            <a:ext cx="2171100" cy="654300"/>
          </a:xfrm>
          <a:prstGeom prst="roundRect">
            <a:avLst>
              <a:gd fmla="val 0" name="adj"/>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Baloo 2"/>
                <a:ea typeface="Baloo 2"/>
                <a:cs typeface="Baloo 2"/>
                <a:sym typeface="Baloo 2"/>
              </a:rPr>
              <a:t>Consumer</a:t>
            </a:r>
            <a:endParaRPr sz="1800">
              <a:solidFill>
                <a:schemeClr val="dk1"/>
              </a:solidFill>
              <a:latin typeface="Baloo 2"/>
              <a:ea typeface="Baloo 2"/>
              <a:cs typeface="Baloo 2"/>
              <a:sym typeface="Baloo 2"/>
            </a:endParaRPr>
          </a:p>
        </p:txBody>
      </p:sp>
      <p:sp>
        <p:nvSpPr>
          <p:cNvPr id="1344" name="Google Shape;1344;p44"/>
          <p:cNvSpPr/>
          <p:nvPr/>
        </p:nvSpPr>
        <p:spPr>
          <a:xfrm>
            <a:off x="3486450" y="2978897"/>
            <a:ext cx="2171100" cy="654300"/>
          </a:xfrm>
          <a:prstGeom prst="roundRect">
            <a:avLst>
              <a:gd fmla="val 0"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Baloo 2"/>
                <a:ea typeface="Baloo 2"/>
                <a:cs typeface="Baloo 2"/>
                <a:sym typeface="Baloo 2"/>
              </a:rPr>
              <a:t>Retailers</a:t>
            </a:r>
            <a:endParaRPr sz="1800">
              <a:solidFill>
                <a:schemeClr val="dk1"/>
              </a:solidFill>
              <a:latin typeface="Baloo 2"/>
              <a:ea typeface="Baloo 2"/>
              <a:cs typeface="Baloo 2"/>
              <a:sym typeface="Baloo 2"/>
            </a:endParaRPr>
          </a:p>
        </p:txBody>
      </p:sp>
      <p:sp>
        <p:nvSpPr>
          <p:cNvPr id="1345" name="Google Shape;1345;p44"/>
          <p:cNvSpPr/>
          <p:nvPr/>
        </p:nvSpPr>
        <p:spPr>
          <a:xfrm>
            <a:off x="3486450" y="3791439"/>
            <a:ext cx="2171100" cy="654300"/>
          </a:xfrm>
          <a:prstGeom prst="roundRect">
            <a:avLst>
              <a:gd fmla="val 0" name="adj"/>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Baloo 2"/>
                <a:ea typeface="Baloo 2"/>
                <a:cs typeface="Baloo 2"/>
                <a:sym typeface="Baloo 2"/>
              </a:rPr>
              <a:t>Consumer</a:t>
            </a:r>
            <a:endParaRPr sz="1800">
              <a:solidFill>
                <a:schemeClr val="dk1"/>
              </a:solidFill>
              <a:latin typeface="Baloo 2"/>
              <a:ea typeface="Baloo 2"/>
              <a:cs typeface="Baloo 2"/>
              <a:sym typeface="Baloo 2"/>
            </a:endParaRPr>
          </a:p>
        </p:txBody>
      </p:sp>
      <p:sp>
        <p:nvSpPr>
          <p:cNvPr id="1346" name="Google Shape;1346;p44"/>
          <p:cNvSpPr/>
          <p:nvPr/>
        </p:nvSpPr>
        <p:spPr>
          <a:xfrm>
            <a:off x="934350" y="3791439"/>
            <a:ext cx="2171100" cy="654300"/>
          </a:xfrm>
          <a:prstGeom prst="roundRect">
            <a:avLst>
              <a:gd fmla="val 0" name="adj"/>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Baloo 2"/>
                <a:ea typeface="Baloo 2"/>
                <a:cs typeface="Baloo 2"/>
                <a:sym typeface="Baloo 2"/>
              </a:rPr>
              <a:t>Consumer</a:t>
            </a:r>
            <a:endParaRPr sz="1800">
              <a:solidFill>
                <a:schemeClr val="dk1"/>
              </a:solidFill>
              <a:latin typeface="Baloo 2"/>
              <a:ea typeface="Baloo 2"/>
              <a:cs typeface="Baloo 2"/>
              <a:sym typeface="Baloo 2"/>
            </a:endParaRPr>
          </a:p>
        </p:txBody>
      </p:sp>
      <p:cxnSp>
        <p:nvCxnSpPr>
          <p:cNvPr id="1347" name="Google Shape;1347;p44"/>
          <p:cNvCxnSpPr>
            <a:stCxn id="1340" idx="3"/>
            <a:endCxn id="1341" idx="0"/>
          </p:cNvCxnSpPr>
          <p:nvPr/>
        </p:nvCxnSpPr>
        <p:spPr>
          <a:xfrm>
            <a:off x="5884375" y="1726500"/>
            <a:ext cx="1239600" cy="439800"/>
          </a:xfrm>
          <a:prstGeom prst="bentConnector2">
            <a:avLst/>
          </a:prstGeom>
          <a:noFill/>
          <a:ln cap="flat" cmpd="sng" w="19050">
            <a:solidFill>
              <a:schemeClr val="dk1"/>
            </a:solidFill>
            <a:prstDash val="solid"/>
            <a:round/>
            <a:headEnd len="med" w="med" type="none"/>
            <a:tailEnd len="med" w="med" type="none"/>
          </a:ln>
        </p:spPr>
      </p:cxnSp>
      <p:cxnSp>
        <p:nvCxnSpPr>
          <p:cNvPr id="1348" name="Google Shape;1348;p44"/>
          <p:cNvCxnSpPr>
            <a:stCxn id="1340" idx="1"/>
            <a:endCxn id="1346" idx="0"/>
          </p:cNvCxnSpPr>
          <p:nvPr/>
        </p:nvCxnSpPr>
        <p:spPr>
          <a:xfrm flipH="1">
            <a:off x="2019775" y="1726500"/>
            <a:ext cx="1239900" cy="2064900"/>
          </a:xfrm>
          <a:prstGeom prst="bentConnector2">
            <a:avLst/>
          </a:prstGeom>
          <a:noFill/>
          <a:ln cap="flat" cmpd="sng" w="19050">
            <a:solidFill>
              <a:schemeClr val="dk1"/>
            </a:solidFill>
            <a:prstDash val="solid"/>
            <a:round/>
            <a:headEnd len="med" w="med" type="none"/>
            <a:tailEnd len="med" w="med" type="none"/>
          </a:ln>
        </p:spPr>
      </p:cxnSp>
      <p:cxnSp>
        <p:nvCxnSpPr>
          <p:cNvPr id="1349" name="Google Shape;1349;p44"/>
          <p:cNvCxnSpPr>
            <a:stCxn id="1340" idx="2"/>
            <a:endCxn id="1344" idx="0"/>
          </p:cNvCxnSpPr>
          <p:nvPr/>
        </p:nvCxnSpPr>
        <p:spPr>
          <a:xfrm>
            <a:off x="4572025" y="2053650"/>
            <a:ext cx="0" cy="925200"/>
          </a:xfrm>
          <a:prstGeom prst="straightConnector1">
            <a:avLst/>
          </a:prstGeom>
          <a:noFill/>
          <a:ln cap="flat" cmpd="sng" w="19050">
            <a:solidFill>
              <a:schemeClr val="dk1"/>
            </a:solidFill>
            <a:prstDash val="solid"/>
            <a:round/>
            <a:headEnd len="med" w="med" type="none"/>
            <a:tailEnd len="med" w="med" type="none"/>
          </a:ln>
        </p:spPr>
      </p:cxnSp>
      <p:cxnSp>
        <p:nvCxnSpPr>
          <p:cNvPr id="1350" name="Google Shape;1350;p44"/>
          <p:cNvCxnSpPr/>
          <p:nvPr/>
        </p:nvCxnSpPr>
        <p:spPr>
          <a:xfrm>
            <a:off x="4572025" y="3633197"/>
            <a:ext cx="0" cy="158100"/>
          </a:xfrm>
          <a:prstGeom prst="straightConnector1">
            <a:avLst/>
          </a:prstGeom>
          <a:noFill/>
          <a:ln cap="flat" cmpd="sng" w="19050">
            <a:solidFill>
              <a:schemeClr val="dk1"/>
            </a:solidFill>
            <a:prstDash val="solid"/>
            <a:round/>
            <a:headEnd len="med" w="med" type="none"/>
            <a:tailEnd len="med" w="med" type="none"/>
          </a:ln>
        </p:spPr>
      </p:cxnSp>
      <p:cxnSp>
        <p:nvCxnSpPr>
          <p:cNvPr id="1351" name="Google Shape;1351;p44"/>
          <p:cNvCxnSpPr>
            <a:stCxn id="1341" idx="2"/>
            <a:endCxn id="1342" idx="0"/>
          </p:cNvCxnSpPr>
          <p:nvPr/>
        </p:nvCxnSpPr>
        <p:spPr>
          <a:xfrm>
            <a:off x="7124100" y="2820656"/>
            <a:ext cx="0" cy="158100"/>
          </a:xfrm>
          <a:prstGeom prst="straightConnector1">
            <a:avLst/>
          </a:prstGeom>
          <a:noFill/>
          <a:ln cap="flat" cmpd="sng" w="19050">
            <a:solidFill>
              <a:schemeClr val="dk1"/>
            </a:solidFill>
            <a:prstDash val="solid"/>
            <a:round/>
            <a:headEnd len="med" w="med" type="none"/>
            <a:tailEnd len="med" w="med" type="none"/>
          </a:ln>
        </p:spPr>
      </p:cxnSp>
      <p:cxnSp>
        <p:nvCxnSpPr>
          <p:cNvPr id="1352" name="Google Shape;1352;p44"/>
          <p:cNvCxnSpPr>
            <a:stCxn id="1342" idx="2"/>
            <a:endCxn id="1343" idx="0"/>
          </p:cNvCxnSpPr>
          <p:nvPr/>
        </p:nvCxnSpPr>
        <p:spPr>
          <a:xfrm>
            <a:off x="7124100" y="3633197"/>
            <a:ext cx="0" cy="158100"/>
          </a:xfrm>
          <a:prstGeom prst="straightConnector1">
            <a:avLst/>
          </a:prstGeom>
          <a:noFill/>
          <a:ln cap="flat" cmpd="sng" w="19050">
            <a:solidFill>
              <a:schemeClr val="dk1"/>
            </a:solidFill>
            <a:prstDash val="solid"/>
            <a:round/>
            <a:headEnd len="med" w="med" type="none"/>
            <a:tailEnd len="med" w="med" type="none"/>
          </a:ln>
        </p:spPr>
      </p:cxnSp>
      <p:sp>
        <p:nvSpPr>
          <p:cNvPr id="1353" name="Google Shape;1353;p44"/>
          <p:cNvSpPr/>
          <p:nvPr/>
        </p:nvSpPr>
        <p:spPr>
          <a:xfrm rot="10800000">
            <a:off x="8889395" y="1266948"/>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4"/>
          <p:cNvSpPr/>
          <p:nvPr/>
        </p:nvSpPr>
        <p:spPr>
          <a:xfrm rot="10800000">
            <a:off x="8406719" y="710552"/>
            <a:ext cx="314806" cy="337478"/>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4"/>
          <p:cNvSpPr/>
          <p:nvPr/>
        </p:nvSpPr>
        <p:spPr>
          <a:xfrm rot="10800000">
            <a:off x="8931996" y="2478549"/>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4"/>
          <p:cNvSpPr/>
          <p:nvPr/>
        </p:nvSpPr>
        <p:spPr>
          <a:xfrm rot="10800000">
            <a:off x="8121276" y="1554612"/>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4"/>
          <p:cNvSpPr/>
          <p:nvPr/>
        </p:nvSpPr>
        <p:spPr>
          <a:xfrm rot="10800000">
            <a:off x="1" y="3261400"/>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8" name="Google Shape;1358;p44"/>
          <p:cNvGrpSpPr/>
          <p:nvPr/>
        </p:nvGrpSpPr>
        <p:grpSpPr>
          <a:xfrm>
            <a:off x="149610" y="2571751"/>
            <a:ext cx="921823" cy="2567175"/>
            <a:chOff x="149610" y="2571751"/>
            <a:chExt cx="921823" cy="2567175"/>
          </a:xfrm>
        </p:grpSpPr>
        <p:sp>
          <p:nvSpPr>
            <p:cNvPr id="1359" name="Google Shape;1359;p44"/>
            <p:cNvSpPr/>
            <p:nvPr/>
          </p:nvSpPr>
          <p:spPr>
            <a:xfrm>
              <a:off x="317994" y="2660724"/>
              <a:ext cx="584957" cy="2393970"/>
            </a:xfrm>
            <a:custGeom>
              <a:rect b="b" l="l" r="r" t="t"/>
              <a:pathLst>
                <a:path extrusionOk="0" h="24028" w="5871">
                  <a:moveTo>
                    <a:pt x="1" y="1"/>
                  </a:moveTo>
                  <a:lnTo>
                    <a:pt x="1299" y="10633"/>
                  </a:lnTo>
                  <a:cubicBezTo>
                    <a:pt x="1358" y="11074"/>
                    <a:pt x="1584" y="11466"/>
                    <a:pt x="1930" y="11728"/>
                  </a:cubicBezTo>
                  <a:cubicBezTo>
                    <a:pt x="2108" y="11871"/>
                    <a:pt x="2108" y="12145"/>
                    <a:pt x="1930" y="12300"/>
                  </a:cubicBezTo>
                  <a:cubicBezTo>
                    <a:pt x="1584" y="12550"/>
                    <a:pt x="1358" y="12943"/>
                    <a:pt x="1299" y="13395"/>
                  </a:cubicBezTo>
                  <a:lnTo>
                    <a:pt x="1" y="24028"/>
                  </a:lnTo>
                  <a:lnTo>
                    <a:pt x="5871" y="24028"/>
                  </a:lnTo>
                  <a:lnTo>
                    <a:pt x="4573" y="13395"/>
                  </a:lnTo>
                  <a:cubicBezTo>
                    <a:pt x="4513" y="12943"/>
                    <a:pt x="4287" y="12550"/>
                    <a:pt x="3942" y="12300"/>
                  </a:cubicBezTo>
                  <a:cubicBezTo>
                    <a:pt x="3763" y="12145"/>
                    <a:pt x="3763" y="11871"/>
                    <a:pt x="3942" y="11728"/>
                  </a:cubicBezTo>
                  <a:cubicBezTo>
                    <a:pt x="4287" y="11466"/>
                    <a:pt x="4513" y="11074"/>
                    <a:pt x="4573" y="10633"/>
                  </a:cubicBezTo>
                  <a:lnTo>
                    <a:pt x="58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4"/>
            <p:cNvSpPr/>
            <p:nvPr/>
          </p:nvSpPr>
          <p:spPr>
            <a:xfrm>
              <a:off x="310920" y="2653650"/>
              <a:ext cx="599105" cy="2408118"/>
            </a:xfrm>
            <a:custGeom>
              <a:rect b="b" l="l" r="r" t="t"/>
              <a:pathLst>
                <a:path extrusionOk="0" h="24170" w="6013">
                  <a:moveTo>
                    <a:pt x="5858" y="143"/>
                  </a:moveTo>
                  <a:lnTo>
                    <a:pt x="4560" y="10692"/>
                  </a:lnTo>
                  <a:cubicBezTo>
                    <a:pt x="4513" y="11109"/>
                    <a:pt x="4299" y="11478"/>
                    <a:pt x="3965" y="11740"/>
                  </a:cubicBezTo>
                  <a:cubicBezTo>
                    <a:pt x="3858" y="11823"/>
                    <a:pt x="3798" y="11954"/>
                    <a:pt x="3798" y="12085"/>
                  </a:cubicBezTo>
                  <a:cubicBezTo>
                    <a:pt x="3798" y="12216"/>
                    <a:pt x="3858" y="12347"/>
                    <a:pt x="3965" y="12430"/>
                  </a:cubicBezTo>
                  <a:cubicBezTo>
                    <a:pt x="4299" y="12680"/>
                    <a:pt x="4513" y="13061"/>
                    <a:pt x="4560" y="13478"/>
                  </a:cubicBezTo>
                  <a:lnTo>
                    <a:pt x="5858" y="24015"/>
                  </a:lnTo>
                  <a:lnTo>
                    <a:pt x="155" y="24015"/>
                  </a:lnTo>
                  <a:lnTo>
                    <a:pt x="1441" y="13478"/>
                  </a:lnTo>
                  <a:cubicBezTo>
                    <a:pt x="1501" y="13061"/>
                    <a:pt x="1703" y="12680"/>
                    <a:pt x="2036" y="12430"/>
                  </a:cubicBezTo>
                  <a:cubicBezTo>
                    <a:pt x="2155" y="12335"/>
                    <a:pt x="2215" y="12216"/>
                    <a:pt x="2215" y="12085"/>
                  </a:cubicBezTo>
                  <a:cubicBezTo>
                    <a:pt x="2215" y="11954"/>
                    <a:pt x="2143" y="11823"/>
                    <a:pt x="2036" y="11740"/>
                  </a:cubicBezTo>
                  <a:cubicBezTo>
                    <a:pt x="1703" y="11478"/>
                    <a:pt x="1489" y="11109"/>
                    <a:pt x="1441" y="10692"/>
                  </a:cubicBezTo>
                  <a:lnTo>
                    <a:pt x="155" y="143"/>
                  </a:lnTo>
                  <a:close/>
                  <a:moveTo>
                    <a:pt x="72" y="0"/>
                  </a:moveTo>
                  <a:cubicBezTo>
                    <a:pt x="48" y="0"/>
                    <a:pt x="24" y="0"/>
                    <a:pt x="12" y="24"/>
                  </a:cubicBezTo>
                  <a:cubicBezTo>
                    <a:pt x="0" y="36"/>
                    <a:pt x="0" y="60"/>
                    <a:pt x="0" y="84"/>
                  </a:cubicBezTo>
                  <a:lnTo>
                    <a:pt x="1298" y="10704"/>
                  </a:lnTo>
                  <a:cubicBezTo>
                    <a:pt x="1358" y="11168"/>
                    <a:pt x="1584" y="11573"/>
                    <a:pt x="1953" y="11859"/>
                  </a:cubicBezTo>
                  <a:cubicBezTo>
                    <a:pt x="2024" y="11918"/>
                    <a:pt x="2060" y="11990"/>
                    <a:pt x="2060" y="12085"/>
                  </a:cubicBezTo>
                  <a:cubicBezTo>
                    <a:pt x="2060" y="12168"/>
                    <a:pt x="2024" y="12252"/>
                    <a:pt x="1953" y="12311"/>
                  </a:cubicBezTo>
                  <a:cubicBezTo>
                    <a:pt x="1584" y="12585"/>
                    <a:pt x="1358" y="13002"/>
                    <a:pt x="1298" y="13454"/>
                  </a:cubicBezTo>
                  <a:lnTo>
                    <a:pt x="0" y="24087"/>
                  </a:lnTo>
                  <a:cubicBezTo>
                    <a:pt x="0" y="24110"/>
                    <a:pt x="0" y="24122"/>
                    <a:pt x="12" y="24146"/>
                  </a:cubicBezTo>
                  <a:cubicBezTo>
                    <a:pt x="24" y="24158"/>
                    <a:pt x="48" y="24170"/>
                    <a:pt x="72" y="24170"/>
                  </a:cubicBezTo>
                  <a:lnTo>
                    <a:pt x="5942" y="24170"/>
                  </a:lnTo>
                  <a:cubicBezTo>
                    <a:pt x="5965" y="24170"/>
                    <a:pt x="5977" y="24158"/>
                    <a:pt x="5989" y="24146"/>
                  </a:cubicBezTo>
                  <a:cubicBezTo>
                    <a:pt x="6013" y="24134"/>
                    <a:pt x="6013" y="24110"/>
                    <a:pt x="6013" y="24087"/>
                  </a:cubicBezTo>
                  <a:lnTo>
                    <a:pt x="4715" y="13454"/>
                  </a:lnTo>
                  <a:cubicBezTo>
                    <a:pt x="4656" y="13002"/>
                    <a:pt x="4429" y="12597"/>
                    <a:pt x="4060" y="12311"/>
                  </a:cubicBezTo>
                  <a:cubicBezTo>
                    <a:pt x="3989" y="12252"/>
                    <a:pt x="3953" y="12168"/>
                    <a:pt x="3953" y="12085"/>
                  </a:cubicBezTo>
                  <a:cubicBezTo>
                    <a:pt x="3953" y="11990"/>
                    <a:pt x="3989" y="11918"/>
                    <a:pt x="4060" y="11859"/>
                  </a:cubicBezTo>
                  <a:cubicBezTo>
                    <a:pt x="4429" y="11573"/>
                    <a:pt x="4656" y="11168"/>
                    <a:pt x="4715" y="10704"/>
                  </a:cubicBezTo>
                  <a:lnTo>
                    <a:pt x="6013" y="84"/>
                  </a:lnTo>
                  <a:cubicBezTo>
                    <a:pt x="6013" y="60"/>
                    <a:pt x="6013" y="36"/>
                    <a:pt x="5989" y="24"/>
                  </a:cubicBezTo>
                  <a:cubicBezTo>
                    <a:pt x="5977" y="0"/>
                    <a:pt x="5965" y="0"/>
                    <a:pt x="59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4"/>
            <p:cNvSpPr/>
            <p:nvPr/>
          </p:nvSpPr>
          <p:spPr>
            <a:xfrm>
              <a:off x="427195" y="3253847"/>
              <a:ext cx="403422" cy="870987"/>
            </a:xfrm>
            <a:custGeom>
              <a:rect b="b" l="l" r="r" t="t"/>
              <a:pathLst>
                <a:path extrusionOk="0" h="8742" w="4049">
                  <a:moveTo>
                    <a:pt x="4048" y="1"/>
                  </a:moveTo>
                  <a:lnTo>
                    <a:pt x="4048" y="1"/>
                  </a:lnTo>
                  <a:cubicBezTo>
                    <a:pt x="3858" y="72"/>
                    <a:pt x="3667" y="179"/>
                    <a:pt x="3513" y="322"/>
                  </a:cubicBezTo>
                  <a:cubicBezTo>
                    <a:pt x="3215" y="549"/>
                    <a:pt x="2965" y="846"/>
                    <a:pt x="2631" y="1001"/>
                  </a:cubicBezTo>
                  <a:cubicBezTo>
                    <a:pt x="2441" y="1072"/>
                    <a:pt x="2239" y="1120"/>
                    <a:pt x="2096" y="1263"/>
                  </a:cubicBezTo>
                  <a:cubicBezTo>
                    <a:pt x="1929" y="1418"/>
                    <a:pt x="1881" y="1680"/>
                    <a:pt x="1703" y="1823"/>
                  </a:cubicBezTo>
                  <a:cubicBezTo>
                    <a:pt x="1512" y="1965"/>
                    <a:pt x="1238" y="1942"/>
                    <a:pt x="1060" y="2084"/>
                  </a:cubicBezTo>
                  <a:cubicBezTo>
                    <a:pt x="893" y="2204"/>
                    <a:pt x="834" y="2406"/>
                    <a:pt x="715" y="2561"/>
                  </a:cubicBezTo>
                  <a:cubicBezTo>
                    <a:pt x="536" y="2787"/>
                    <a:pt x="262" y="2894"/>
                    <a:pt x="0" y="3037"/>
                  </a:cubicBezTo>
                  <a:lnTo>
                    <a:pt x="203" y="4668"/>
                  </a:lnTo>
                  <a:cubicBezTo>
                    <a:pt x="262" y="5121"/>
                    <a:pt x="488" y="5513"/>
                    <a:pt x="834" y="5775"/>
                  </a:cubicBezTo>
                  <a:cubicBezTo>
                    <a:pt x="1012" y="5918"/>
                    <a:pt x="1012" y="6192"/>
                    <a:pt x="834" y="6335"/>
                  </a:cubicBezTo>
                  <a:cubicBezTo>
                    <a:pt x="560" y="6549"/>
                    <a:pt x="357" y="6847"/>
                    <a:pt x="250" y="7192"/>
                  </a:cubicBezTo>
                  <a:cubicBezTo>
                    <a:pt x="345" y="7240"/>
                    <a:pt x="453" y="7287"/>
                    <a:pt x="536" y="7323"/>
                  </a:cubicBezTo>
                  <a:cubicBezTo>
                    <a:pt x="762" y="7407"/>
                    <a:pt x="1024" y="7442"/>
                    <a:pt x="1179" y="7609"/>
                  </a:cubicBezTo>
                  <a:cubicBezTo>
                    <a:pt x="1369" y="7811"/>
                    <a:pt x="1381" y="8133"/>
                    <a:pt x="1596" y="8299"/>
                  </a:cubicBezTo>
                  <a:cubicBezTo>
                    <a:pt x="1798" y="8454"/>
                    <a:pt x="2131" y="8419"/>
                    <a:pt x="2286" y="8621"/>
                  </a:cubicBezTo>
                  <a:cubicBezTo>
                    <a:pt x="2322" y="8669"/>
                    <a:pt x="2358" y="8728"/>
                    <a:pt x="2417" y="8740"/>
                  </a:cubicBezTo>
                  <a:cubicBezTo>
                    <a:pt x="2422" y="8741"/>
                    <a:pt x="2428" y="8741"/>
                    <a:pt x="2433" y="8741"/>
                  </a:cubicBezTo>
                  <a:cubicBezTo>
                    <a:pt x="2497" y="8741"/>
                    <a:pt x="2549" y="8675"/>
                    <a:pt x="2560" y="8609"/>
                  </a:cubicBezTo>
                  <a:cubicBezTo>
                    <a:pt x="2572" y="8526"/>
                    <a:pt x="2548" y="8454"/>
                    <a:pt x="2572" y="8383"/>
                  </a:cubicBezTo>
                  <a:cubicBezTo>
                    <a:pt x="2584" y="8299"/>
                    <a:pt x="2655" y="8228"/>
                    <a:pt x="2691" y="8157"/>
                  </a:cubicBezTo>
                  <a:cubicBezTo>
                    <a:pt x="2798" y="7942"/>
                    <a:pt x="2727" y="7657"/>
                    <a:pt x="2846" y="7454"/>
                  </a:cubicBezTo>
                  <a:cubicBezTo>
                    <a:pt x="2929" y="7323"/>
                    <a:pt x="3072" y="7240"/>
                    <a:pt x="3167" y="7121"/>
                  </a:cubicBezTo>
                  <a:cubicBezTo>
                    <a:pt x="3227" y="7026"/>
                    <a:pt x="3262" y="6930"/>
                    <a:pt x="3274" y="6823"/>
                  </a:cubicBezTo>
                  <a:cubicBezTo>
                    <a:pt x="3167" y="6633"/>
                    <a:pt x="3024" y="6478"/>
                    <a:pt x="2858" y="6335"/>
                  </a:cubicBezTo>
                  <a:cubicBezTo>
                    <a:pt x="2667" y="6192"/>
                    <a:pt x="2667" y="5918"/>
                    <a:pt x="2858" y="5775"/>
                  </a:cubicBezTo>
                  <a:cubicBezTo>
                    <a:pt x="3191" y="5513"/>
                    <a:pt x="3417" y="5121"/>
                    <a:pt x="3477" y="4668"/>
                  </a:cubicBezTo>
                  <a:lnTo>
                    <a:pt x="40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4"/>
            <p:cNvSpPr/>
            <p:nvPr/>
          </p:nvSpPr>
          <p:spPr>
            <a:xfrm>
              <a:off x="420021" y="3246773"/>
              <a:ext cx="417670" cy="886231"/>
            </a:xfrm>
            <a:custGeom>
              <a:rect b="b" l="l" r="r" t="t"/>
              <a:pathLst>
                <a:path extrusionOk="0" h="8895" w="4192">
                  <a:moveTo>
                    <a:pt x="4025" y="191"/>
                  </a:moveTo>
                  <a:lnTo>
                    <a:pt x="3465" y="4739"/>
                  </a:lnTo>
                  <a:cubicBezTo>
                    <a:pt x="3418" y="5156"/>
                    <a:pt x="3204" y="5525"/>
                    <a:pt x="2870" y="5787"/>
                  </a:cubicBezTo>
                  <a:cubicBezTo>
                    <a:pt x="2763" y="5870"/>
                    <a:pt x="2703" y="6001"/>
                    <a:pt x="2703" y="6132"/>
                  </a:cubicBezTo>
                  <a:cubicBezTo>
                    <a:pt x="2703" y="6263"/>
                    <a:pt x="2763" y="6394"/>
                    <a:pt x="2870" y="6477"/>
                  </a:cubicBezTo>
                  <a:cubicBezTo>
                    <a:pt x="3025" y="6596"/>
                    <a:pt x="3156" y="6739"/>
                    <a:pt x="3263" y="6918"/>
                  </a:cubicBezTo>
                  <a:cubicBezTo>
                    <a:pt x="3251" y="7013"/>
                    <a:pt x="3215" y="7085"/>
                    <a:pt x="3180" y="7144"/>
                  </a:cubicBezTo>
                  <a:cubicBezTo>
                    <a:pt x="3144" y="7192"/>
                    <a:pt x="3084" y="7239"/>
                    <a:pt x="3037" y="7287"/>
                  </a:cubicBezTo>
                  <a:cubicBezTo>
                    <a:pt x="2965" y="7347"/>
                    <a:pt x="2906" y="7406"/>
                    <a:pt x="2858" y="7489"/>
                  </a:cubicBezTo>
                  <a:cubicBezTo>
                    <a:pt x="2775" y="7609"/>
                    <a:pt x="2775" y="7751"/>
                    <a:pt x="2763" y="7882"/>
                  </a:cubicBezTo>
                  <a:cubicBezTo>
                    <a:pt x="2751" y="8001"/>
                    <a:pt x="2739" y="8109"/>
                    <a:pt x="2692" y="8192"/>
                  </a:cubicBezTo>
                  <a:cubicBezTo>
                    <a:pt x="2680" y="8216"/>
                    <a:pt x="2668" y="8240"/>
                    <a:pt x="2644" y="8263"/>
                  </a:cubicBezTo>
                  <a:cubicBezTo>
                    <a:pt x="2620" y="8323"/>
                    <a:pt x="2584" y="8370"/>
                    <a:pt x="2561" y="8442"/>
                  </a:cubicBezTo>
                  <a:cubicBezTo>
                    <a:pt x="2549" y="8490"/>
                    <a:pt x="2549" y="8537"/>
                    <a:pt x="2561" y="8585"/>
                  </a:cubicBezTo>
                  <a:cubicBezTo>
                    <a:pt x="2561" y="8609"/>
                    <a:pt x="2561" y="8644"/>
                    <a:pt x="2549" y="8668"/>
                  </a:cubicBezTo>
                  <a:cubicBezTo>
                    <a:pt x="2549" y="8692"/>
                    <a:pt x="2537" y="8728"/>
                    <a:pt x="2513" y="8740"/>
                  </a:cubicBezTo>
                  <a:lnTo>
                    <a:pt x="2501" y="8740"/>
                  </a:lnTo>
                  <a:cubicBezTo>
                    <a:pt x="2477" y="8740"/>
                    <a:pt x="2465" y="8704"/>
                    <a:pt x="2442" y="8680"/>
                  </a:cubicBezTo>
                  <a:cubicBezTo>
                    <a:pt x="2430" y="8668"/>
                    <a:pt x="2430" y="8656"/>
                    <a:pt x="2418" y="8644"/>
                  </a:cubicBezTo>
                  <a:cubicBezTo>
                    <a:pt x="2311" y="8513"/>
                    <a:pt x="2156" y="8478"/>
                    <a:pt x="2001" y="8430"/>
                  </a:cubicBezTo>
                  <a:cubicBezTo>
                    <a:pt x="1894" y="8406"/>
                    <a:pt x="1787" y="8370"/>
                    <a:pt x="1703" y="8311"/>
                  </a:cubicBezTo>
                  <a:cubicBezTo>
                    <a:pt x="1608" y="8240"/>
                    <a:pt x="1560" y="8109"/>
                    <a:pt x="1501" y="7978"/>
                  </a:cubicBezTo>
                  <a:cubicBezTo>
                    <a:pt x="1453" y="7859"/>
                    <a:pt x="1406" y="7728"/>
                    <a:pt x="1310" y="7632"/>
                  </a:cubicBezTo>
                  <a:cubicBezTo>
                    <a:pt x="1179" y="7489"/>
                    <a:pt x="1001" y="7442"/>
                    <a:pt x="822" y="7382"/>
                  </a:cubicBezTo>
                  <a:cubicBezTo>
                    <a:pt x="763" y="7370"/>
                    <a:pt x="691" y="7347"/>
                    <a:pt x="632" y="7323"/>
                  </a:cubicBezTo>
                  <a:cubicBezTo>
                    <a:pt x="572" y="7299"/>
                    <a:pt x="489" y="7263"/>
                    <a:pt x="417" y="7228"/>
                  </a:cubicBezTo>
                  <a:cubicBezTo>
                    <a:pt x="513" y="6930"/>
                    <a:pt x="691" y="6668"/>
                    <a:pt x="941" y="6477"/>
                  </a:cubicBezTo>
                  <a:cubicBezTo>
                    <a:pt x="1060" y="6394"/>
                    <a:pt x="1120" y="6263"/>
                    <a:pt x="1120" y="6132"/>
                  </a:cubicBezTo>
                  <a:cubicBezTo>
                    <a:pt x="1120" y="6001"/>
                    <a:pt x="1048" y="5870"/>
                    <a:pt x="941" y="5787"/>
                  </a:cubicBezTo>
                  <a:cubicBezTo>
                    <a:pt x="608" y="5537"/>
                    <a:pt x="406" y="5156"/>
                    <a:pt x="346" y="4739"/>
                  </a:cubicBezTo>
                  <a:lnTo>
                    <a:pt x="156" y="3156"/>
                  </a:lnTo>
                  <a:cubicBezTo>
                    <a:pt x="203" y="3132"/>
                    <a:pt x="239" y="3108"/>
                    <a:pt x="286" y="3084"/>
                  </a:cubicBezTo>
                  <a:cubicBezTo>
                    <a:pt x="489" y="2977"/>
                    <a:pt x="703" y="2870"/>
                    <a:pt x="846" y="2679"/>
                  </a:cubicBezTo>
                  <a:cubicBezTo>
                    <a:pt x="894" y="2620"/>
                    <a:pt x="929" y="2548"/>
                    <a:pt x="977" y="2477"/>
                  </a:cubicBezTo>
                  <a:cubicBezTo>
                    <a:pt x="1037" y="2382"/>
                    <a:pt x="1084" y="2275"/>
                    <a:pt x="1168" y="2215"/>
                  </a:cubicBezTo>
                  <a:cubicBezTo>
                    <a:pt x="1251" y="2155"/>
                    <a:pt x="1358" y="2120"/>
                    <a:pt x="1465" y="2096"/>
                  </a:cubicBezTo>
                  <a:cubicBezTo>
                    <a:pt x="1584" y="2060"/>
                    <a:pt x="1715" y="2036"/>
                    <a:pt x="1810" y="1953"/>
                  </a:cubicBezTo>
                  <a:cubicBezTo>
                    <a:pt x="1930" y="1870"/>
                    <a:pt x="1989" y="1751"/>
                    <a:pt x="2049" y="1632"/>
                  </a:cubicBezTo>
                  <a:cubicBezTo>
                    <a:pt x="2096" y="1536"/>
                    <a:pt x="2144" y="1453"/>
                    <a:pt x="2215" y="1382"/>
                  </a:cubicBezTo>
                  <a:cubicBezTo>
                    <a:pt x="2311" y="1298"/>
                    <a:pt x="2430" y="1251"/>
                    <a:pt x="2561" y="1203"/>
                  </a:cubicBezTo>
                  <a:cubicBezTo>
                    <a:pt x="2620" y="1179"/>
                    <a:pt x="2680" y="1155"/>
                    <a:pt x="2727" y="1132"/>
                  </a:cubicBezTo>
                  <a:cubicBezTo>
                    <a:pt x="2989" y="1024"/>
                    <a:pt x="3192" y="834"/>
                    <a:pt x="3394" y="655"/>
                  </a:cubicBezTo>
                  <a:cubicBezTo>
                    <a:pt x="3465" y="584"/>
                    <a:pt x="3549" y="512"/>
                    <a:pt x="3620" y="441"/>
                  </a:cubicBezTo>
                  <a:cubicBezTo>
                    <a:pt x="3751" y="334"/>
                    <a:pt x="3894" y="250"/>
                    <a:pt x="4025" y="191"/>
                  </a:cubicBezTo>
                  <a:close/>
                  <a:moveTo>
                    <a:pt x="4096" y="0"/>
                  </a:moveTo>
                  <a:cubicBezTo>
                    <a:pt x="3906" y="60"/>
                    <a:pt x="3715" y="179"/>
                    <a:pt x="3525" y="334"/>
                  </a:cubicBezTo>
                  <a:cubicBezTo>
                    <a:pt x="3442" y="393"/>
                    <a:pt x="3370" y="465"/>
                    <a:pt x="3299" y="536"/>
                  </a:cubicBezTo>
                  <a:cubicBezTo>
                    <a:pt x="3096" y="727"/>
                    <a:pt x="2906" y="893"/>
                    <a:pt x="2668" y="1001"/>
                  </a:cubicBezTo>
                  <a:cubicBezTo>
                    <a:pt x="2620" y="1024"/>
                    <a:pt x="2561" y="1036"/>
                    <a:pt x="2513" y="1060"/>
                  </a:cubicBezTo>
                  <a:cubicBezTo>
                    <a:pt x="2370" y="1108"/>
                    <a:pt x="2227" y="1167"/>
                    <a:pt x="2108" y="1274"/>
                  </a:cubicBezTo>
                  <a:cubicBezTo>
                    <a:pt x="2025" y="1358"/>
                    <a:pt x="1965" y="1453"/>
                    <a:pt x="1918" y="1560"/>
                  </a:cubicBezTo>
                  <a:cubicBezTo>
                    <a:pt x="1858" y="1667"/>
                    <a:pt x="1810" y="1763"/>
                    <a:pt x="1727" y="1834"/>
                  </a:cubicBezTo>
                  <a:cubicBezTo>
                    <a:pt x="1644" y="1894"/>
                    <a:pt x="1537" y="1917"/>
                    <a:pt x="1429" y="1953"/>
                  </a:cubicBezTo>
                  <a:cubicBezTo>
                    <a:pt x="1310" y="1977"/>
                    <a:pt x="1191" y="2013"/>
                    <a:pt x="1084" y="2096"/>
                  </a:cubicBezTo>
                  <a:cubicBezTo>
                    <a:pt x="977" y="2179"/>
                    <a:pt x="906" y="2286"/>
                    <a:pt x="846" y="2405"/>
                  </a:cubicBezTo>
                  <a:cubicBezTo>
                    <a:pt x="810" y="2465"/>
                    <a:pt x="775" y="2536"/>
                    <a:pt x="727" y="2584"/>
                  </a:cubicBezTo>
                  <a:cubicBezTo>
                    <a:pt x="608" y="2751"/>
                    <a:pt x="417" y="2846"/>
                    <a:pt x="227" y="2941"/>
                  </a:cubicBezTo>
                  <a:cubicBezTo>
                    <a:pt x="167" y="2977"/>
                    <a:pt x="96" y="3013"/>
                    <a:pt x="36" y="3037"/>
                  </a:cubicBezTo>
                  <a:cubicBezTo>
                    <a:pt x="13" y="3060"/>
                    <a:pt x="1" y="3084"/>
                    <a:pt x="1" y="3120"/>
                  </a:cubicBezTo>
                  <a:lnTo>
                    <a:pt x="203" y="4751"/>
                  </a:lnTo>
                  <a:cubicBezTo>
                    <a:pt x="263" y="5215"/>
                    <a:pt x="489" y="5620"/>
                    <a:pt x="858" y="5906"/>
                  </a:cubicBezTo>
                  <a:cubicBezTo>
                    <a:pt x="929" y="5954"/>
                    <a:pt x="965" y="6037"/>
                    <a:pt x="965" y="6132"/>
                  </a:cubicBezTo>
                  <a:cubicBezTo>
                    <a:pt x="965" y="6215"/>
                    <a:pt x="929" y="6299"/>
                    <a:pt x="858" y="6358"/>
                  </a:cubicBezTo>
                  <a:cubicBezTo>
                    <a:pt x="560" y="6585"/>
                    <a:pt x="358" y="6894"/>
                    <a:pt x="263" y="7251"/>
                  </a:cubicBezTo>
                  <a:cubicBezTo>
                    <a:pt x="251" y="7287"/>
                    <a:pt x="263" y="7323"/>
                    <a:pt x="298" y="7335"/>
                  </a:cubicBezTo>
                  <a:cubicBezTo>
                    <a:pt x="394" y="7382"/>
                    <a:pt x="501" y="7430"/>
                    <a:pt x="584" y="7466"/>
                  </a:cubicBezTo>
                  <a:cubicBezTo>
                    <a:pt x="644" y="7489"/>
                    <a:pt x="715" y="7501"/>
                    <a:pt x="787" y="7525"/>
                  </a:cubicBezTo>
                  <a:cubicBezTo>
                    <a:pt x="941" y="7573"/>
                    <a:pt x="1096" y="7620"/>
                    <a:pt x="1203" y="7739"/>
                  </a:cubicBezTo>
                  <a:cubicBezTo>
                    <a:pt x="1275" y="7811"/>
                    <a:pt x="1322" y="7918"/>
                    <a:pt x="1370" y="8037"/>
                  </a:cubicBezTo>
                  <a:cubicBezTo>
                    <a:pt x="1429" y="8180"/>
                    <a:pt x="1489" y="8323"/>
                    <a:pt x="1620" y="8430"/>
                  </a:cubicBezTo>
                  <a:cubicBezTo>
                    <a:pt x="1715" y="8513"/>
                    <a:pt x="1846" y="8537"/>
                    <a:pt x="1965" y="8573"/>
                  </a:cubicBezTo>
                  <a:cubicBezTo>
                    <a:pt x="2108" y="8609"/>
                    <a:pt x="2227" y="8644"/>
                    <a:pt x="2299" y="8740"/>
                  </a:cubicBezTo>
                  <a:cubicBezTo>
                    <a:pt x="2311" y="8751"/>
                    <a:pt x="2322" y="8751"/>
                    <a:pt x="2322" y="8763"/>
                  </a:cubicBezTo>
                  <a:cubicBezTo>
                    <a:pt x="2358" y="8811"/>
                    <a:pt x="2394" y="8871"/>
                    <a:pt x="2465" y="8882"/>
                  </a:cubicBezTo>
                  <a:cubicBezTo>
                    <a:pt x="2477" y="8882"/>
                    <a:pt x="2489" y="8894"/>
                    <a:pt x="2501" y="8894"/>
                  </a:cubicBezTo>
                  <a:cubicBezTo>
                    <a:pt x="2537" y="8894"/>
                    <a:pt x="2572" y="8882"/>
                    <a:pt x="2608" y="8859"/>
                  </a:cubicBezTo>
                  <a:cubicBezTo>
                    <a:pt x="2656" y="8823"/>
                    <a:pt x="2692" y="8763"/>
                    <a:pt x="2703" y="8692"/>
                  </a:cubicBezTo>
                  <a:cubicBezTo>
                    <a:pt x="2715" y="8656"/>
                    <a:pt x="2715" y="8609"/>
                    <a:pt x="2715" y="8573"/>
                  </a:cubicBezTo>
                  <a:cubicBezTo>
                    <a:pt x="2715" y="8537"/>
                    <a:pt x="2703" y="8501"/>
                    <a:pt x="2715" y="8478"/>
                  </a:cubicBezTo>
                  <a:cubicBezTo>
                    <a:pt x="2727" y="8430"/>
                    <a:pt x="2751" y="8394"/>
                    <a:pt x="2775" y="8347"/>
                  </a:cubicBezTo>
                  <a:cubicBezTo>
                    <a:pt x="2799" y="8323"/>
                    <a:pt x="2823" y="8287"/>
                    <a:pt x="2834" y="8263"/>
                  </a:cubicBezTo>
                  <a:cubicBezTo>
                    <a:pt x="2894" y="8144"/>
                    <a:pt x="2906" y="8013"/>
                    <a:pt x="2918" y="7894"/>
                  </a:cubicBezTo>
                  <a:cubicBezTo>
                    <a:pt x="2918" y="7775"/>
                    <a:pt x="2930" y="7656"/>
                    <a:pt x="2989" y="7561"/>
                  </a:cubicBezTo>
                  <a:cubicBezTo>
                    <a:pt x="3025" y="7501"/>
                    <a:pt x="3084" y="7454"/>
                    <a:pt x="3144" y="7394"/>
                  </a:cubicBezTo>
                  <a:cubicBezTo>
                    <a:pt x="3192" y="7347"/>
                    <a:pt x="3251" y="7299"/>
                    <a:pt x="3299" y="7239"/>
                  </a:cubicBezTo>
                  <a:cubicBezTo>
                    <a:pt x="3370" y="7144"/>
                    <a:pt x="3406" y="7037"/>
                    <a:pt x="3418" y="6906"/>
                  </a:cubicBezTo>
                  <a:cubicBezTo>
                    <a:pt x="3418" y="6894"/>
                    <a:pt x="3418" y="6870"/>
                    <a:pt x="3406" y="6858"/>
                  </a:cubicBezTo>
                  <a:cubicBezTo>
                    <a:pt x="3299" y="6668"/>
                    <a:pt x="3144" y="6489"/>
                    <a:pt x="2965" y="6358"/>
                  </a:cubicBezTo>
                  <a:cubicBezTo>
                    <a:pt x="2894" y="6299"/>
                    <a:pt x="2858" y="6215"/>
                    <a:pt x="2858" y="6132"/>
                  </a:cubicBezTo>
                  <a:cubicBezTo>
                    <a:pt x="2858" y="6037"/>
                    <a:pt x="2894" y="5965"/>
                    <a:pt x="2965" y="5906"/>
                  </a:cubicBezTo>
                  <a:cubicBezTo>
                    <a:pt x="3334" y="5620"/>
                    <a:pt x="3561" y="5215"/>
                    <a:pt x="3620" y="4751"/>
                  </a:cubicBezTo>
                  <a:lnTo>
                    <a:pt x="4192" y="84"/>
                  </a:lnTo>
                  <a:cubicBezTo>
                    <a:pt x="4192" y="60"/>
                    <a:pt x="4180" y="36"/>
                    <a:pt x="4168" y="24"/>
                  </a:cubicBezTo>
                  <a:cubicBezTo>
                    <a:pt x="4144" y="0"/>
                    <a:pt x="4120" y="0"/>
                    <a:pt x="4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4"/>
            <p:cNvSpPr/>
            <p:nvPr/>
          </p:nvSpPr>
          <p:spPr>
            <a:xfrm>
              <a:off x="317994" y="4785326"/>
              <a:ext cx="584957" cy="268211"/>
            </a:xfrm>
            <a:custGeom>
              <a:rect b="b" l="l" r="r" t="t"/>
              <a:pathLst>
                <a:path extrusionOk="0" h="2692" w="5871">
                  <a:moveTo>
                    <a:pt x="3580" y="0"/>
                  </a:moveTo>
                  <a:cubicBezTo>
                    <a:pt x="3534" y="0"/>
                    <a:pt x="3488" y="13"/>
                    <a:pt x="3442" y="37"/>
                  </a:cubicBezTo>
                  <a:cubicBezTo>
                    <a:pt x="3037" y="263"/>
                    <a:pt x="3073" y="941"/>
                    <a:pt x="2656" y="1120"/>
                  </a:cubicBezTo>
                  <a:cubicBezTo>
                    <a:pt x="2465" y="1203"/>
                    <a:pt x="2239" y="1156"/>
                    <a:pt x="2037" y="1215"/>
                  </a:cubicBezTo>
                  <a:cubicBezTo>
                    <a:pt x="1775" y="1287"/>
                    <a:pt x="1608" y="1525"/>
                    <a:pt x="1382" y="1680"/>
                  </a:cubicBezTo>
                  <a:cubicBezTo>
                    <a:pt x="989" y="1953"/>
                    <a:pt x="429" y="1953"/>
                    <a:pt x="48" y="2239"/>
                  </a:cubicBezTo>
                  <a:lnTo>
                    <a:pt x="1" y="2692"/>
                  </a:lnTo>
                  <a:lnTo>
                    <a:pt x="5871" y="2692"/>
                  </a:lnTo>
                  <a:lnTo>
                    <a:pt x="5799" y="2144"/>
                  </a:lnTo>
                  <a:cubicBezTo>
                    <a:pt x="5704" y="2132"/>
                    <a:pt x="5609" y="2120"/>
                    <a:pt x="5525" y="2096"/>
                  </a:cubicBezTo>
                  <a:cubicBezTo>
                    <a:pt x="5371" y="2072"/>
                    <a:pt x="5216" y="1989"/>
                    <a:pt x="5144" y="1846"/>
                  </a:cubicBezTo>
                  <a:cubicBezTo>
                    <a:pt x="5061" y="1668"/>
                    <a:pt x="5132" y="1430"/>
                    <a:pt x="5001" y="1275"/>
                  </a:cubicBezTo>
                  <a:cubicBezTo>
                    <a:pt x="4811" y="1060"/>
                    <a:pt x="4370" y="1227"/>
                    <a:pt x="4216" y="977"/>
                  </a:cubicBezTo>
                  <a:cubicBezTo>
                    <a:pt x="4108" y="834"/>
                    <a:pt x="4180" y="572"/>
                    <a:pt x="4013" y="489"/>
                  </a:cubicBezTo>
                  <a:cubicBezTo>
                    <a:pt x="3966" y="453"/>
                    <a:pt x="3894" y="453"/>
                    <a:pt x="3835" y="429"/>
                  </a:cubicBezTo>
                  <a:cubicBezTo>
                    <a:pt x="3775" y="418"/>
                    <a:pt x="3716" y="370"/>
                    <a:pt x="3716" y="310"/>
                  </a:cubicBezTo>
                  <a:cubicBezTo>
                    <a:pt x="3716" y="263"/>
                    <a:pt x="3751" y="227"/>
                    <a:pt x="3763" y="179"/>
                  </a:cubicBezTo>
                  <a:cubicBezTo>
                    <a:pt x="3787" y="108"/>
                    <a:pt x="3727" y="37"/>
                    <a:pt x="3656" y="13"/>
                  </a:cubicBezTo>
                  <a:cubicBezTo>
                    <a:pt x="3631" y="4"/>
                    <a:pt x="3605" y="0"/>
                    <a:pt x="3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4"/>
            <p:cNvSpPr/>
            <p:nvPr/>
          </p:nvSpPr>
          <p:spPr>
            <a:xfrm>
              <a:off x="310920" y="4778252"/>
              <a:ext cx="599105" cy="283554"/>
            </a:xfrm>
            <a:custGeom>
              <a:rect b="b" l="l" r="r" t="t"/>
              <a:pathLst>
                <a:path extrusionOk="0" h="2846" w="6013">
                  <a:moveTo>
                    <a:pt x="3651" y="145"/>
                  </a:moveTo>
                  <a:cubicBezTo>
                    <a:pt x="3668" y="145"/>
                    <a:pt x="3686" y="148"/>
                    <a:pt x="3703" y="155"/>
                  </a:cubicBezTo>
                  <a:cubicBezTo>
                    <a:pt x="3739" y="167"/>
                    <a:pt x="3775" y="203"/>
                    <a:pt x="3763" y="238"/>
                  </a:cubicBezTo>
                  <a:cubicBezTo>
                    <a:pt x="3763" y="250"/>
                    <a:pt x="3751" y="262"/>
                    <a:pt x="3751" y="274"/>
                  </a:cubicBezTo>
                  <a:cubicBezTo>
                    <a:pt x="3739" y="298"/>
                    <a:pt x="3715" y="334"/>
                    <a:pt x="3715" y="381"/>
                  </a:cubicBezTo>
                  <a:cubicBezTo>
                    <a:pt x="3715" y="477"/>
                    <a:pt x="3798" y="548"/>
                    <a:pt x="3894" y="572"/>
                  </a:cubicBezTo>
                  <a:cubicBezTo>
                    <a:pt x="3906" y="584"/>
                    <a:pt x="3929" y="584"/>
                    <a:pt x="3953" y="596"/>
                  </a:cubicBezTo>
                  <a:cubicBezTo>
                    <a:pt x="3989" y="596"/>
                    <a:pt x="4025" y="608"/>
                    <a:pt x="4048" y="619"/>
                  </a:cubicBezTo>
                  <a:cubicBezTo>
                    <a:pt x="4108" y="655"/>
                    <a:pt x="4120" y="727"/>
                    <a:pt x="4132" y="834"/>
                  </a:cubicBezTo>
                  <a:cubicBezTo>
                    <a:pt x="4156" y="917"/>
                    <a:pt x="4168" y="1012"/>
                    <a:pt x="4215" y="1096"/>
                  </a:cubicBezTo>
                  <a:cubicBezTo>
                    <a:pt x="4322" y="1239"/>
                    <a:pt x="4501" y="1262"/>
                    <a:pt x="4668" y="1274"/>
                  </a:cubicBezTo>
                  <a:cubicBezTo>
                    <a:pt x="4810" y="1298"/>
                    <a:pt x="4941" y="1310"/>
                    <a:pt x="5013" y="1393"/>
                  </a:cubicBezTo>
                  <a:cubicBezTo>
                    <a:pt x="5072" y="1465"/>
                    <a:pt x="5072" y="1560"/>
                    <a:pt x="5084" y="1667"/>
                  </a:cubicBezTo>
                  <a:cubicBezTo>
                    <a:pt x="5096" y="1762"/>
                    <a:pt x="5096" y="1858"/>
                    <a:pt x="5144" y="1953"/>
                  </a:cubicBezTo>
                  <a:cubicBezTo>
                    <a:pt x="5239" y="2132"/>
                    <a:pt x="5430" y="2215"/>
                    <a:pt x="5584" y="2251"/>
                  </a:cubicBezTo>
                  <a:cubicBezTo>
                    <a:pt x="5644" y="2263"/>
                    <a:pt x="5703" y="2274"/>
                    <a:pt x="5775" y="2286"/>
                  </a:cubicBezTo>
                  <a:lnTo>
                    <a:pt x="5799" y="2286"/>
                  </a:lnTo>
                  <a:lnTo>
                    <a:pt x="5858" y="2691"/>
                  </a:lnTo>
                  <a:lnTo>
                    <a:pt x="155" y="2691"/>
                  </a:lnTo>
                  <a:lnTo>
                    <a:pt x="191" y="2346"/>
                  </a:lnTo>
                  <a:cubicBezTo>
                    <a:pt x="369" y="2227"/>
                    <a:pt x="584" y="2167"/>
                    <a:pt x="810" y="2096"/>
                  </a:cubicBezTo>
                  <a:cubicBezTo>
                    <a:pt x="1036" y="2024"/>
                    <a:pt x="1286" y="1953"/>
                    <a:pt x="1489" y="1810"/>
                  </a:cubicBezTo>
                  <a:cubicBezTo>
                    <a:pt x="1572" y="1762"/>
                    <a:pt x="1643" y="1691"/>
                    <a:pt x="1715" y="1620"/>
                  </a:cubicBezTo>
                  <a:cubicBezTo>
                    <a:pt x="1846" y="1512"/>
                    <a:pt x="1977" y="1393"/>
                    <a:pt x="2120" y="1358"/>
                  </a:cubicBezTo>
                  <a:cubicBezTo>
                    <a:pt x="2203" y="1334"/>
                    <a:pt x="2298" y="1322"/>
                    <a:pt x="2382" y="1322"/>
                  </a:cubicBezTo>
                  <a:cubicBezTo>
                    <a:pt x="2501" y="1322"/>
                    <a:pt x="2632" y="1322"/>
                    <a:pt x="2751" y="1262"/>
                  </a:cubicBezTo>
                  <a:cubicBezTo>
                    <a:pt x="2989" y="1155"/>
                    <a:pt x="3096" y="917"/>
                    <a:pt x="3203" y="679"/>
                  </a:cubicBezTo>
                  <a:cubicBezTo>
                    <a:pt x="3286" y="465"/>
                    <a:pt x="3370" y="274"/>
                    <a:pt x="3548" y="179"/>
                  </a:cubicBezTo>
                  <a:cubicBezTo>
                    <a:pt x="3574" y="162"/>
                    <a:pt x="3611" y="145"/>
                    <a:pt x="3651" y="145"/>
                  </a:cubicBezTo>
                  <a:close/>
                  <a:moveTo>
                    <a:pt x="3664" y="0"/>
                  </a:moveTo>
                  <a:cubicBezTo>
                    <a:pt x="3604" y="0"/>
                    <a:pt x="3540" y="16"/>
                    <a:pt x="3477" y="48"/>
                  </a:cubicBezTo>
                  <a:cubicBezTo>
                    <a:pt x="3263" y="167"/>
                    <a:pt x="3156" y="405"/>
                    <a:pt x="3060" y="619"/>
                  </a:cubicBezTo>
                  <a:cubicBezTo>
                    <a:pt x="2965" y="846"/>
                    <a:pt x="2882" y="1048"/>
                    <a:pt x="2691" y="1131"/>
                  </a:cubicBezTo>
                  <a:cubicBezTo>
                    <a:pt x="2608" y="1167"/>
                    <a:pt x="2501" y="1179"/>
                    <a:pt x="2382" y="1179"/>
                  </a:cubicBezTo>
                  <a:cubicBezTo>
                    <a:pt x="2286" y="1179"/>
                    <a:pt x="2191" y="1179"/>
                    <a:pt x="2084" y="1215"/>
                  </a:cubicBezTo>
                  <a:cubicBezTo>
                    <a:pt x="1905" y="1262"/>
                    <a:pt x="1762" y="1393"/>
                    <a:pt x="1620" y="1512"/>
                  </a:cubicBezTo>
                  <a:cubicBezTo>
                    <a:pt x="1548" y="1584"/>
                    <a:pt x="1489" y="1643"/>
                    <a:pt x="1417" y="1691"/>
                  </a:cubicBezTo>
                  <a:cubicBezTo>
                    <a:pt x="1227" y="1822"/>
                    <a:pt x="989" y="1893"/>
                    <a:pt x="774" y="1965"/>
                  </a:cubicBezTo>
                  <a:cubicBezTo>
                    <a:pt x="536" y="2024"/>
                    <a:pt x="286" y="2108"/>
                    <a:pt x="84" y="2251"/>
                  </a:cubicBezTo>
                  <a:cubicBezTo>
                    <a:pt x="72" y="2263"/>
                    <a:pt x="60" y="2274"/>
                    <a:pt x="60" y="2298"/>
                  </a:cubicBezTo>
                  <a:lnTo>
                    <a:pt x="0" y="2763"/>
                  </a:lnTo>
                  <a:cubicBezTo>
                    <a:pt x="0" y="2786"/>
                    <a:pt x="0" y="2798"/>
                    <a:pt x="12" y="2822"/>
                  </a:cubicBezTo>
                  <a:cubicBezTo>
                    <a:pt x="24" y="2834"/>
                    <a:pt x="48" y="2846"/>
                    <a:pt x="72" y="2846"/>
                  </a:cubicBezTo>
                  <a:lnTo>
                    <a:pt x="5942" y="2846"/>
                  </a:lnTo>
                  <a:cubicBezTo>
                    <a:pt x="5965" y="2846"/>
                    <a:pt x="5977" y="2834"/>
                    <a:pt x="6001" y="2822"/>
                  </a:cubicBezTo>
                  <a:cubicBezTo>
                    <a:pt x="6013" y="2810"/>
                    <a:pt x="6013" y="2786"/>
                    <a:pt x="6013" y="2763"/>
                  </a:cubicBezTo>
                  <a:lnTo>
                    <a:pt x="5942" y="2215"/>
                  </a:lnTo>
                  <a:cubicBezTo>
                    <a:pt x="5942" y="2179"/>
                    <a:pt x="5918" y="2155"/>
                    <a:pt x="5882" y="2155"/>
                  </a:cubicBezTo>
                  <a:lnTo>
                    <a:pt x="5799" y="2143"/>
                  </a:lnTo>
                  <a:cubicBezTo>
                    <a:pt x="5739" y="2132"/>
                    <a:pt x="5668" y="2120"/>
                    <a:pt x="5608" y="2108"/>
                  </a:cubicBezTo>
                  <a:cubicBezTo>
                    <a:pt x="5513" y="2084"/>
                    <a:pt x="5346" y="2024"/>
                    <a:pt x="5275" y="1893"/>
                  </a:cubicBezTo>
                  <a:cubicBezTo>
                    <a:pt x="5251" y="1822"/>
                    <a:pt x="5239" y="1739"/>
                    <a:pt x="5239" y="1655"/>
                  </a:cubicBezTo>
                  <a:cubicBezTo>
                    <a:pt x="5227" y="1536"/>
                    <a:pt x="5215" y="1405"/>
                    <a:pt x="5132" y="1298"/>
                  </a:cubicBezTo>
                  <a:cubicBezTo>
                    <a:pt x="5013" y="1167"/>
                    <a:pt x="4846" y="1155"/>
                    <a:pt x="4691" y="1131"/>
                  </a:cubicBezTo>
                  <a:cubicBezTo>
                    <a:pt x="4537" y="1120"/>
                    <a:pt x="4406" y="1108"/>
                    <a:pt x="4346" y="1012"/>
                  </a:cubicBezTo>
                  <a:cubicBezTo>
                    <a:pt x="4310" y="965"/>
                    <a:pt x="4299" y="893"/>
                    <a:pt x="4287" y="810"/>
                  </a:cubicBezTo>
                  <a:cubicBezTo>
                    <a:pt x="4263" y="703"/>
                    <a:pt x="4251" y="560"/>
                    <a:pt x="4132" y="489"/>
                  </a:cubicBezTo>
                  <a:cubicBezTo>
                    <a:pt x="4084" y="465"/>
                    <a:pt x="4025" y="453"/>
                    <a:pt x="3989" y="453"/>
                  </a:cubicBezTo>
                  <a:cubicBezTo>
                    <a:pt x="3965" y="441"/>
                    <a:pt x="3941" y="441"/>
                    <a:pt x="3929" y="441"/>
                  </a:cubicBezTo>
                  <a:cubicBezTo>
                    <a:pt x="3894" y="429"/>
                    <a:pt x="3858" y="405"/>
                    <a:pt x="3858" y="381"/>
                  </a:cubicBezTo>
                  <a:cubicBezTo>
                    <a:pt x="3870" y="381"/>
                    <a:pt x="3870" y="358"/>
                    <a:pt x="3882" y="346"/>
                  </a:cubicBezTo>
                  <a:cubicBezTo>
                    <a:pt x="3894" y="322"/>
                    <a:pt x="3906" y="298"/>
                    <a:pt x="3906" y="274"/>
                  </a:cubicBezTo>
                  <a:cubicBezTo>
                    <a:pt x="3941" y="167"/>
                    <a:pt x="3870" y="48"/>
                    <a:pt x="3751" y="12"/>
                  </a:cubicBezTo>
                  <a:cubicBezTo>
                    <a:pt x="3723" y="4"/>
                    <a:pt x="3694" y="0"/>
                    <a:pt x="36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4"/>
            <p:cNvSpPr/>
            <p:nvPr/>
          </p:nvSpPr>
          <p:spPr>
            <a:xfrm>
              <a:off x="665623" y="4172077"/>
              <a:ext cx="29691" cy="30886"/>
            </a:xfrm>
            <a:custGeom>
              <a:rect b="b" l="l" r="r" t="t"/>
              <a:pathLst>
                <a:path extrusionOk="0" h="310" w="298">
                  <a:moveTo>
                    <a:pt x="155" y="0"/>
                  </a:moveTo>
                  <a:cubicBezTo>
                    <a:pt x="72" y="0"/>
                    <a:pt x="0" y="72"/>
                    <a:pt x="0" y="155"/>
                  </a:cubicBezTo>
                  <a:cubicBezTo>
                    <a:pt x="0" y="238"/>
                    <a:pt x="72" y="310"/>
                    <a:pt x="155" y="310"/>
                  </a:cubicBezTo>
                  <a:cubicBezTo>
                    <a:pt x="238" y="310"/>
                    <a:pt x="298" y="238"/>
                    <a:pt x="298" y="155"/>
                  </a:cubicBezTo>
                  <a:cubicBezTo>
                    <a:pt x="298" y="72"/>
                    <a:pt x="238" y="0"/>
                    <a:pt x="1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4"/>
            <p:cNvSpPr/>
            <p:nvPr/>
          </p:nvSpPr>
          <p:spPr>
            <a:xfrm>
              <a:off x="658449" y="4164903"/>
              <a:ext cx="45234" cy="45233"/>
            </a:xfrm>
            <a:custGeom>
              <a:rect b="b" l="l" r="r" t="t"/>
              <a:pathLst>
                <a:path extrusionOk="0" h="454" w="454">
                  <a:moveTo>
                    <a:pt x="227" y="156"/>
                  </a:moveTo>
                  <a:cubicBezTo>
                    <a:pt x="263" y="156"/>
                    <a:pt x="299" y="191"/>
                    <a:pt x="299" y="227"/>
                  </a:cubicBezTo>
                  <a:cubicBezTo>
                    <a:pt x="299" y="275"/>
                    <a:pt x="263" y="310"/>
                    <a:pt x="227" y="310"/>
                  </a:cubicBezTo>
                  <a:cubicBezTo>
                    <a:pt x="179" y="310"/>
                    <a:pt x="144" y="275"/>
                    <a:pt x="144" y="227"/>
                  </a:cubicBezTo>
                  <a:cubicBezTo>
                    <a:pt x="144" y="191"/>
                    <a:pt x="179" y="156"/>
                    <a:pt x="227" y="156"/>
                  </a:cubicBezTo>
                  <a:close/>
                  <a:moveTo>
                    <a:pt x="227" y="1"/>
                  </a:moveTo>
                  <a:cubicBezTo>
                    <a:pt x="96" y="1"/>
                    <a:pt x="1" y="108"/>
                    <a:pt x="1" y="227"/>
                  </a:cubicBezTo>
                  <a:cubicBezTo>
                    <a:pt x="1" y="346"/>
                    <a:pt x="96" y="453"/>
                    <a:pt x="227" y="453"/>
                  </a:cubicBezTo>
                  <a:cubicBezTo>
                    <a:pt x="346" y="453"/>
                    <a:pt x="453" y="358"/>
                    <a:pt x="453" y="227"/>
                  </a:cubicBezTo>
                  <a:cubicBezTo>
                    <a:pt x="453" y="108"/>
                    <a:pt x="346" y="1"/>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4"/>
            <p:cNvSpPr/>
            <p:nvPr/>
          </p:nvSpPr>
          <p:spPr>
            <a:xfrm>
              <a:off x="618196" y="4312063"/>
              <a:ext cx="52209" cy="52307"/>
            </a:xfrm>
            <a:custGeom>
              <a:rect b="b" l="l" r="r" t="t"/>
              <a:pathLst>
                <a:path extrusionOk="0" h="525" w="524">
                  <a:moveTo>
                    <a:pt x="262" y="0"/>
                  </a:moveTo>
                  <a:cubicBezTo>
                    <a:pt x="119" y="0"/>
                    <a:pt x="0" y="119"/>
                    <a:pt x="0" y="262"/>
                  </a:cubicBezTo>
                  <a:cubicBezTo>
                    <a:pt x="0" y="405"/>
                    <a:pt x="119" y="524"/>
                    <a:pt x="262" y="524"/>
                  </a:cubicBezTo>
                  <a:cubicBezTo>
                    <a:pt x="405" y="524"/>
                    <a:pt x="524" y="405"/>
                    <a:pt x="524" y="262"/>
                  </a:cubicBezTo>
                  <a:cubicBezTo>
                    <a:pt x="524" y="119"/>
                    <a:pt x="405"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4"/>
            <p:cNvSpPr/>
            <p:nvPr/>
          </p:nvSpPr>
          <p:spPr>
            <a:xfrm>
              <a:off x="609827" y="4304889"/>
              <a:ext cx="67752" cy="67750"/>
            </a:xfrm>
            <a:custGeom>
              <a:rect b="b" l="l" r="r" t="t"/>
              <a:pathLst>
                <a:path extrusionOk="0" h="680" w="680">
                  <a:moveTo>
                    <a:pt x="346" y="144"/>
                  </a:moveTo>
                  <a:cubicBezTo>
                    <a:pt x="453" y="144"/>
                    <a:pt x="537" y="227"/>
                    <a:pt x="537" y="334"/>
                  </a:cubicBezTo>
                  <a:cubicBezTo>
                    <a:pt x="537" y="441"/>
                    <a:pt x="453" y="525"/>
                    <a:pt x="346" y="525"/>
                  </a:cubicBezTo>
                  <a:cubicBezTo>
                    <a:pt x="239" y="525"/>
                    <a:pt x="156" y="441"/>
                    <a:pt x="156" y="334"/>
                  </a:cubicBezTo>
                  <a:cubicBezTo>
                    <a:pt x="156" y="227"/>
                    <a:pt x="239" y="144"/>
                    <a:pt x="346" y="144"/>
                  </a:cubicBezTo>
                  <a:close/>
                  <a:moveTo>
                    <a:pt x="346" y="1"/>
                  </a:moveTo>
                  <a:cubicBezTo>
                    <a:pt x="156" y="1"/>
                    <a:pt x="1" y="144"/>
                    <a:pt x="1" y="334"/>
                  </a:cubicBezTo>
                  <a:cubicBezTo>
                    <a:pt x="1" y="525"/>
                    <a:pt x="156" y="679"/>
                    <a:pt x="346" y="679"/>
                  </a:cubicBezTo>
                  <a:cubicBezTo>
                    <a:pt x="537" y="679"/>
                    <a:pt x="679" y="525"/>
                    <a:pt x="679" y="334"/>
                  </a:cubicBezTo>
                  <a:cubicBezTo>
                    <a:pt x="679" y="144"/>
                    <a:pt x="537" y="1"/>
                    <a:pt x="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4"/>
            <p:cNvSpPr/>
            <p:nvPr/>
          </p:nvSpPr>
          <p:spPr>
            <a:xfrm>
              <a:off x="628857" y="4436606"/>
              <a:ext cx="52308" cy="52307"/>
            </a:xfrm>
            <a:custGeom>
              <a:rect b="b" l="l" r="r" t="t"/>
              <a:pathLst>
                <a:path extrusionOk="0" h="525" w="525">
                  <a:moveTo>
                    <a:pt x="262" y="0"/>
                  </a:moveTo>
                  <a:cubicBezTo>
                    <a:pt x="119" y="0"/>
                    <a:pt x="0" y="119"/>
                    <a:pt x="0" y="262"/>
                  </a:cubicBezTo>
                  <a:cubicBezTo>
                    <a:pt x="0" y="405"/>
                    <a:pt x="119" y="524"/>
                    <a:pt x="262" y="524"/>
                  </a:cubicBezTo>
                  <a:cubicBezTo>
                    <a:pt x="405" y="524"/>
                    <a:pt x="524" y="405"/>
                    <a:pt x="524" y="262"/>
                  </a:cubicBezTo>
                  <a:cubicBezTo>
                    <a:pt x="524" y="119"/>
                    <a:pt x="405"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4"/>
            <p:cNvSpPr/>
            <p:nvPr/>
          </p:nvSpPr>
          <p:spPr>
            <a:xfrm>
              <a:off x="621684" y="4429432"/>
              <a:ext cx="66556" cy="66555"/>
            </a:xfrm>
            <a:custGeom>
              <a:rect b="b" l="l" r="r" t="t"/>
              <a:pathLst>
                <a:path extrusionOk="0" h="668" w="668">
                  <a:moveTo>
                    <a:pt x="334" y="144"/>
                  </a:moveTo>
                  <a:cubicBezTo>
                    <a:pt x="441" y="144"/>
                    <a:pt x="525" y="227"/>
                    <a:pt x="525" y="334"/>
                  </a:cubicBezTo>
                  <a:cubicBezTo>
                    <a:pt x="525" y="441"/>
                    <a:pt x="441" y="525"/>
                    <a:pt x="334" y="525"/>
                  </a:cubicBezTo>
                  <a:cubicBezTo>
                    <a:pt x="227" y="525"/>
                    <a:pt x="144" y="441"/>
                    <a:pt x="144" y="334"/>
                  </a:cubicBezTo>
                  <a:cubicBezTo>
                    <a:pt x="144" y="227"/>
                    <a:pt x="227" y="144"/>
                    <a:pt x="334" y="144"/>
                  </a:cubicBezTo>
                  <a:close/>
                  <a:moveTo>
                    <a:pt x="334" y="1"/>
                  </a:moveTo>
                  <a:cubicBezTo>
                    <a:pt x="144" y="1"/>
                    <a:pt x="1" y="144"/>
                    <a:pt x="1" y="334"/>
                  </a:cubicBezTo>
                  <a:cubicBezTo>
                    <a:pt x="1" y="525"/>
                    <a:pt x="144" y="668"/>
                    <a:pt x="334" y="668"/>
                  </a:cubicBezTo>
                  <a:cubicBezTo>
                    <a:pt x="525" y="668"/>
                    <a:pt x="668" y="525"/>
                    <a:pt x="668" y="334"/>
                  </a:cubicBezTo>
                  <a:cubicBezTo>
                    <a:pt x="668" y="144"/>
                    <a:pt x="525" y="1"/>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4"/>
            <p:cNvSpPr/>
            <p:nvPr/>
          </p:nvSpPr>
          <p:spPr>
            <a:xfrm>
              <a:off x="606340" y="4730826"/>
              <a:ext cx="43939" cy="43938"/>
            </a:xfrm>
            <a:custGeom>
              <a:rect b="b" l="l" r="r" t="t"/>
              <a:pathLst>
                <a:path extrusionOk="0" h="441" w="441">
                  <a:moveTo>
                    <a:pt x="226" y="0"/>
                  </a:moveTo>
                  <a:cubicBezTo>
                    <a:pt x="107" y="0"/>
                    <a:pt x="0" y="107"/>
                    <a:pt x="0" y="226"/>
                  </a:cubicBezTo>
                  <a:cubicBezTo>
                    <a:pt x="0" y="345"/>
                    <a:pt x="107" y="441"/>
                    <a:pt x="226" y="441"/>
                  </a:cubicBezTo>
                  <a:cubicBezTo>
                    <a:pt x="345" y="441"/>
                    <a:pt x="441" y="345"/>
                    <a:pt x="441" y="226"/>
                  </a:cubicBezTo>
                  <a:cubicBezTo>
                    <a:pt x="441" y="107"/>
                    <a:pt x="345" y="0"/>
                    <a:pt x="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4"/>
            <p:cNvSpPr/>
            <p:nvPr/>
          </p:nvSpPr>
          <p:spPr>
            <a:xfrm>
              <a:off x="599166" y="4723652"/>
              <a:ext cx="59382" cy="58285"/>
            </a:xfrm>
            <a:custGeom>
              <a:rect b="b" l="l" r="r" t="t"/>
              <a:pathLst>
                <a:path extrusionOk="0" h="585" w="596">
                  <a:moveTo>
                    <a:pt x="298" y="155"/>
                  </a:moveTo>
                  <a:cubicBezTo>
                    <a:pt x="382" y="155"/>
                    <a:pt x="441" y="215"/>
                    <a:pt x="441" y="298"/>
                  </a:cubicBezTo>
                  <a:cubicBezTo>
                    <a:pt x="441" y="382"/>
                    <a:pt x="382" y="441"/>
                    <a:pt x="298" y="441"/>
                  </a:cubicBezTo>
                  <a:cubicBezTo>
                    <a:pt x="215" y="441"/>
                    <a:pt x="155" y="382"/>
                    <a:pt x="155" y="298"/>
                  </a:cubicBezTo>
                  <a:cubicBezTo>
                    <a:pt x="155" y="215"/>
                    <a:pt x="215" y="155"/>
                    <a:pt x="298" y="155"/>
                  </a:cubicBezTo>
                  <a:close/>
                  <a:moveTo>
                    <a:pt x="298" y="1"/>
                  </a:moveTo>
                  <a:cubicBezTo>
                    <a:pt x="132" y="1"/>
                    <a:pt x="1" y="132"/>
                    <a:pt x="1" y="298"/>
                  </a:cubicBezTo>
                  <a:cubicBezTo>
                    <a:pt x="1" y="453"/>
                    <a:pt x="132" y="584"/>
                    <a:pt x="298" y="584"/>
                  </a:cubicBezTo>
                  <a:cubicBezTo>
                    <a:pt x="453" y="584"/>
                    <a:pt x="596" y="453"/>
                    <a:pt x="596" y="298"/>
                  </a:cubicBezTo>
                  <a:cubicBezTo>
                    <a:pt x="596" y="132"/>
                    <a:pt x="453"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4"/>
            <p:cNvSpPr/>
            <p:nvPr/>
          </p:nvSpPr>
          <p:spPr>
            <a:xfrm>
              <a:off x="565987" y="3574171"/>
              <a:ext cx="33278" cy="32082"/>
            </a:xfrm>
            <a:custGeom>
              <a:rect b="b" l="l" r="r" t="t"/>
              <a:pathLst>
                <a:path extrusionOk="0" h="322" w="334">
                  <a:moveTo>
                    <a:pt x="167" y="1"/>
                  </a:moveTo>
                  <a:cubicBezTo>
                    <a:pt x="72" y="1"/>
                    <a:pt x="0" y="72"/>
                    <a:pt x="0" y="155"/>
                  </a:cubicBezTo>
                  <a:cubicBezTo>
                    <a:pt x="0" y="251"/>
                    <a:pt x="72" y="322"/>
                    <a:pt x="167" y="322"/>
                  </a:cubicBezTo>
                  <a:cubicBezTo>
                    <a:pt x="262" y="322"/>
                    <a:pt x="334" y="251"/>
                    <a:pt x="334" y="155"/>
                  </a:cubicBezTo>
                  <a:cubicBezTo>
                    <a:pt x="334" y="72"/>
                    <a:pt x="262" y="1"/>
                    <a:pt x="1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4"/>
            <p:cNvSpPr/>
            <p:nvPr/>
          </p:nvSpPr>
          <p:spPr>
            <a:xfrm>
              <a:off x="558813" y="3565902"/>
              <a:ext cx="47526" cy="47525"/>
            </a:xfrm>
            <a:custGeom>
              <a:rect b="b" l="l" r="r" t="t"/>
              <a:pathLst>
                <a:path extrusionOk="0" h="477" w="477">
                  <a:moveTo>
                    <a:pt x="239" y="155"/>
                  </a:moveTo>
                  <a:cubicBezTo>
                    <a:pt x="287" y="155"/>
                    <a:pt x="322" y="191"/>
                    <a:pt x="322" y="238"/>
                  </a:cubicBezTo>
                  <a:cubicBezTo>
                    <a:pt x="322" y="298"/>
                    <a:pt x="287" y="334"/>
                    <a:pt x="239" y="334"/>
                  </a:cubicBezTo>
                  <a:cubicBezTo>
                    <a:pt x="191" y="334"/>
                    <a:pt x="156" y="298"/>
                    <a:pt x="156" y="238"/>
                  </a:cubicBezTo>
                  <a:cubicBezTo>
                    <a:pt x="156" y="191"/>
                    <a:pt x="191" y="155"/>
                    <a:pt x="239" y="155"/>
                  </a:cubicBezTo>
                  <a:close/>
                  <a:moveTo>
                    <a:pt x="239" y="0"/>
                  </a:moveTo>
                  <a:cubicBezTo>
                    <a:pt x="108" y="0"/>
                    <a:pt x="1" y="107"/>
                    <a:pt x="1" y="238"/>
                  </a:cubicBezTo>
                  <a:cubicBezTo>
                    <a:pt x="1" y="369"/>
                    <a:pt x="108" y="476"/>
                    <a:pt x="239" y="476"/>
                  </a:cubicBezTo>
                  <a:cubicBezTo>
                    <a:pt x="370" y="476"/>
                    <a:pt x="477" y="369"/>
                    <a:pt x="477" y="238"/>
                  </a:cubicBezTo>
                  <a:cubicBezTo>
                    <a:pt x="477" y="107"/>
                    <a:pt x="370" y="0"/>
                    <a:pt x="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4"/>
            <p:cNvSpPr/>
            <p:nvPr/>
          </p:nvSpPr>
          <p:spPr>
            <a:xfrm>
              <a:off x="627662" y="3671414"/>
              <a:ext cx="76022" cy="77215"/>
            </a:xfrm>
            <a:custGeom>
              <a:rect b="b" l="l" r="r" t="t"/>
              <a:pathLst>
                <a:path extrusionOk="0" h="775" w="763">
                  <a:moveTo>
                    <a:pt x="381" y="1"/>
                  </a:moveTo>
                  <a:cubicBezTo>
                    <a:pt x="167" y="1"/>
                    <a:pt x="0" y="179"/>
                    <a:pt x="0" y="394"/>
                  </a:cubicBezTo>
                  <a:cubicBezTo>
                    <a:pt x="0" y="608"/>
                    <a:pt x="167" y="775"/>
                    <a:pt x="381" y="775"/>
                  </a:cubicBezTo>
                  <a:cubicBezTo>
                    <a:pt x="596" y="775"/>
                    <a:pt x="762" y="608"/>
                    <a:pt x="762" y="394"/>
                  </a:cubicBezTo>
                  <a:cubicBezTo>
                    <a:pt x="762" y="179"/>
                    <a:pt x="596" y="1"/>
                    <a:pt x="3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4"/>
            <p:cNvSpPr/>
            <p:nvPr/>
          </p:nvSpPr>
          <p:spPr>
            <a:xfrm>
              <a:off x="620488" y="3664340"/>
              <a:ext cx="91465" cy="91463"/>
            </a:xfrm>
            <a:custGeom>
              <a:rect b="b" l="l" r="r" t="t"/>
              <a:pathLst>
                <a:path extrusionOk="0" h="918" w="918">
                  <a:moveTo>
                    <a:pt x="453" y="155"/>
                  </a:moveTo>
                  <a:cubicBezTo>
                    <a:pt x="632" y="155"/>
                    <a:pt x="763" y="286"/>
                    <a:pt x="763" y="465"/>
                  </a:cubicBezTo>
                  <a:cubicBezTo>
                    <a:pt x="763" y="631"/>
                    <a:pt x="620" y="774"/>
                    <a:pt x="453" y="774"/>
                  </a:cubicBezTo>
                  <a:cubicBezTo>
                    <a:pt x="287" y="774"/>
                    <a:pt x="144" y="631"/>
                    <a:pt x="144" y="465"/>
                  </a:cubicBezTo>
                  <a:cubicBezTo>
                    <a:pt x="144" y="286"/>
                    <a:pt x="287" y="155"/>
                    <a:pt x="453" y="155"/>
                  </a:cubicBezTo>
                  <a:close/>
                  <a:moveTo>
                    <a:pt x="453" y="0"/>
                  </a:moveTo>
                  <a:cubicBezTo>
                    <a:pt x="203" y="0"/>
                    <a:pt x="1" y="215"/>
                    <a:pt x="1" y="465"/>
                  </a:cubicBezTo>
                  <a:cubicBezTo>
                    <a:pt x="1" y="715"/>
                    <a:pt x="203" y="917"/>
                    <a:pt x="453" y="917"/>
                  </a:cubicBezTo>
                  <a:cubicBezTo>
                    <a:pt x="715" y="917"/>
                    <a:pt x="918" y="715"/>
                    <a:pt x="918" y="465"/>
                  </a:cubicBezTo>
                  <a:cubicBezTo>
                    <a:pt x="918" y="215"/>
                    <a:pt x="703" y="0"/>
                    <a:pt x="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4"/>
            <p:cNvSpPr/>
            <p:nvPr/>
          </p:nvSpPr>
          <p:spPr>
            <a:xfrm>
              <a:off x="528026" y="4950220"/>
              <a:ext cx="32082" cy="32181"/>
            </a:xfrm>
            <a:custGeom>
              <a:rect b="b" l="l" r="r" t="t"/>
              <a:pathLst>
                <a:path extrusionOk="0" h="323" w="322">
                  <a:moveTo>
                    <a:pt x="167" y="1"/>
                  </a:moveTo>
                  <a:cubicBezTo>
                    <a:pt x="72" y="1"/>
                    <a:pt x="0" y="72"/>
                    <a:pt x="0" y="156"/>
                  </a:cubicBezTo>
                  <a:cubicBezTo>
                    <a:pt x="0" y="251"/>
                    <a:pt x="72" y="322"/>
                    <a:pt x="167" y="322"/>
                  </a:cubicBezTo>
                  <a:cubicBezTo>
                    <a:pt x="250" y="322"/>
                    <a:pt x="322" y="251"/>
                    <a:pt x="322" y="156"/>
                  </a:cubicBezTo>
                  <a:cubicBezTo>
                    <a:pt x="322" y="72"/>
                    <a:pt x="250" y="1"/>
                    <a:pt x="1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4"/>
            <p:cNvSpPr/>
            <p:nvPr/>
          </p:nvSpPr>
          <p:spPr>
            <a:xfrm>
              <a:off x="520852" y="4943146"/>
              <a:ext cx="47526" cy="46329"/>
            </a:xfrm>
            <a:custGeom>
              <a:rect b="b" l="l" r="r" t="t"/>
              <a:pathLst>
                <a:path extrusionOk="0" h="465" w="477">
                  <a:moveTo>
                    <a:pt x="239" y="143"/>
                  </a:moveTo>
                  <a:cubicBezTo>
                    <a:pt x="287" y="143"/>
                    <a:pt x="322" y="179"/>
                    <a:pt x="322" y="238"/>
                  </a:cubicBezTo>
                  <a:cubicBezTo>
                    <a:pt x="322" y="286"/>
                    <a:pt x="287" y="322"/>
                    <a:pt x="239" y="322"/>
                  </a:cubicBezTo>
                  <a:cubicBezTo>
                    <a:pt x="191" y="322"/>
                    <a:pt x="144" y="286"/>
                    <a:pt x="144" y="238"/>
                  </a:cubicBezTo>
                  <a:cubicBezTo>
                    <a:pt x="144" y="179"/>
                    <a:pt x="191" y="143"/>
                    <a:pt x="239" y="143"/>
                  </a:cubicBezTo>
                  <a:close/>
                  <a:moveTo>
                    <a:pt x="239" y="0"/>
                  </a:moveTo>
                  <a:cubicBezTo>
                    <a:pt x="108" y="0"/>
                    <a:pt x="1" y="107"/>
                    <a:pt x="1" y="238"/>
                  </a:cubicBezTo>
                  <a:cubicBezTo>
                    <a:pt x="1" y="369"/>
                    <a:pt x="108" y="465"/>
                    <a:pt x="239" y="465"/>
                  </a:cubicBezTo>
                  <a:cubicBezTo>
                    <a:pt x="370" y="465"/>
                    <a:pt x="477" y="358"/>
                    <a:pt x="465" y="238"/>
                  </a:cubicBezTo>
                  <a:cubicBezTo>
                    <a:pt x="465" y="107"/>
                    <a:pt x="370" y="0"/>
                    <a:pt x="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4"/>
            <p:cNvSpPr/>
            <p:nvPr/>
          </p:nvSpPr>
          <p:spPr>
            <a:xfrm>
              <a:off x="609827" y="4955003"/>
              <a:ext cx="65361" cy="64163"/>
            </a:xfrm>
            <a:custGeom>
              <a:rect b="b" l="l" r="r" t="t"/>
              <a:pathLst>
                <a:path extrusionOk="0" h="644" w="656">
                  <a:moveTo>
                    <a:pt x="322" y="0"/>
                  </a:moveTo>
                  <a:cubicBezTo>
                    <a:pt x="156" y="0"/>
                    <a:pt x="1" y="143"/>
                    <a:pt x="1" y="322"/>
                  </a:cubicBezTo>
                  <a:cubicBezTo>
                    <a:pt x="1" y="500"/>
                    <a:pt x="156" y="643"/>
                    <a:pt x="322" y="643"/>
                  </a:cubicBezTo>
                  <a:cubicBezTo>
                    <a:pt x="501" y="643"/>
                    <a:pt x="656" y="500"/>
                    <a:pt x="656" y="322"/>
                  </a:cubicBezTo>
                  <a:cubicBezTo>
                    <a:pt x="656" y="143"/>
                    <a:pt x="501" y="0"/>
                    <a:pt x="3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4"/>
            <p:cNvSpPr/>
            <p:nvPr/>
          </p:nvSpPr>
          <p:spPr>
            <a:xfrm>
              <a:off x="602753" y="4947829"/>
              <a:ext cx="79509" cy="78411"/>
            </a:xfrm>
            <a:custGeom>
              <a:rect b="b" l="l" r="r" t="t"/>
              <a:pathLst>
                <a:path extrusionOk="0" h="787" w="798">
                  <a:moveTo>
                    <a:pt x="405" y="144"/>
                  </a:moveTo>
                  <a:cubicBezTo>
                    <a:pt x="536" y="144"/>
                    <a:pt x="655" y="251"/>
                    <a:pt x="643" y="394"/>
                  </a:cubicBezTo>
                  <a:cubicBezTo>
                    <a:pt x="643" y="525"/>
                    <a:pt x="536" y="644"/>
                    <a:pt x="405" y="644"/>
                  </a:cubicBezTo>
                  <a:cubicBezTo>
                    <a:pt x="262" y="644"/>
                    <a:pt x="155" y="525"/>
                    <a:pt x="155" y="394"/>
                  </a:cubicBezTo>
                  <a:cubicBezTo>
                    <a:pt x="155" y="251"/>
                    <a:pt x="262" y="144"/>
                    <a:pt x="405" y="144"/>
                  </a:cubicBezTo>
                  <a:close/>
                  <a:moveTo>
                    <a:pt x="405" y="1"/>
                  </a:moveTo>
                  <a:cubicBezTo>
                    <a:pt x="179" y="1"/>
                    <a:pt x="0" y="180"/>
                    <a:pt x="0" y="394"/>
                  </a:cubicBezTo>
                  <a:cubicBezTo>
                    <a:pt x="0" y="608"/>
                    <a:pt x="179" y="787"/>
                    <a:pt x="405" y="787"/>
                  </a:cubicBezTo>
                  <a:cubicBezTo>
                    <a:pt x="619" y="787"/>
                    <a:pt x="798" y="608"/>
                    <a:pt x="798" y="394"/>
                  </a:cubicBezTo>
                  <a:cubicBezTo>
                    <a:pt x="798" y="180"/>
                    <a:pt x="619" y="1"/>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4"/>
            <p:cNvSpPr/>
            <p:nvPr/>
          </p:nvSpPr>
          <p:spPr>
            <a:xfrm>
              <a:off x="683358" y="3498250"/>
              <a:ext cx="41647" cy="40451"/>
            </a:xfrm>
            <a:custGeom>
              <a:rect b="b" l="l" r="r" t="t"/>
              <a:pathLst>
                <a:path extrusionOk="0" h="406" w="418">
                  <a:moveTo>
                    <a:pt x="203" y="143"/>
                  </a:moveTo>
                  <a:cubicBezTo>
                    <a:pt x="239" y="143"/>
                    <a:pt x="263" y="167"/>
                    <a:pt x="263" y="203"/>
                  </a:cubicBezTo>
                  <a:cubicBezTo>
                    <a:pt x="263" y="227"/>
                    <a:pt x="239" y="251"/>
                    <a:pt x="203" y="251"/>
                  </a:cubicBezTo>
                  <a:cubicBezTo>
                    <a:pt x="180" y="251"/>
                    <a:pt x="156" y="227"/>
                    <a:pt x="156" y="203"/>
                  </a:cubicBezTo>
                  <a:cubicBezTo>
                    <a:pt x="156" y="167"/>
                    <a:pt x="180" y="143"/>
                    <a:pt x="203" y="143"/>
                  </a:cubicBezTo>
                  <a:close/>
                  <a:moveTo>
                    <a:pt x="203" y="1"/>
                  </a:moveTo>
                  <a:cubicBezTo>
                    <a:pt x="96" y="1"/>
                    <a:pt x="1" y="84"/>
                    <a:pt x="1" y="203"/>
                  </a:cubicBezTo>
                  <a:cubicBezTo>
                    <a:pt x="1" y="310"/>
                    <a:pt x="96" y="405"/>
                    <a:pt x="203" y="405"/>
                  </a:cubicBezTo>
                  <a:cubicBezTo>
                    <a:pt x="322" y="405"/>
                    <a:pt x="418" y="310"/>
                    <a:pt x="418" y="203"/>
                  </a:cubicBezTo>
                  <a:cubicBezTo>
                    <a:pt x="418" y="84"/>
                    <a:pt x="322"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4"/>
            <p:cNvSpPr/>
            <p:nvPr/>
          </p:nvSpPr>
          <p:spPr>
            <a:xfrm>
              <a:off x="156684" y="5034511"/>
              <a:ext cx="907575" cy="97341"/>
            </a:xfrm>
            <a:custGeom>
              <a:rect b="b" l="l" r="r" t="t"/>
              <a:pathLst>
                <a:path extrusionOk="0" h="977" w="9109">
                  <a:moveTo>
                    <a:pt x="977" y="0"/>
                  </a:moveTo>
                  <a:cubicBezTo>
                    <a:pt x="441" y="0"/>
                    <a:pt x="1" y="441"/>
                    <a:pt x="1" y="976"/>
                  </a:cubicBezTo>
                  <a:lnTo>
                    <a:pt x="9109" y="976"/>
                  </a:lnTo>
                  <a:cubicBezTo>
                    <a:pt x="9109" y="429"/>
                    <a:pt x="8668" y="0"/>
                    <a:pt x="81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4"/>
            <p:cNvSpPr/>
            <p:nvPr/>
          </p:nvSpPr>
          <p:spPr>
            <a:xfrm>
              <a:off x="149610" y="5027337"/>
              <a:ext cx="921823" cy="111588"/>
            </a:xfrm>
            <a:custGeom>
              <a:rect b="b" l="l" r="r" t="t"/>
              <a:pathLst>
                <a:path extrusionOk="0" h="1120" w="9252">
                  <a:moveTo>
                    <a:pt x="8204" y="144"/>
                  </a:moveTo>
                  <a:cubicBezTo>
                    <a:pt x="8680" y="144"/>
                    <a:pt x="9061" y="513"/>
                    <a:pt x="9096" y="965"/>
                  </a:cubicBezTo>
                  <a:lnTo>
                    <a:pt x="155" y="965"/>
                  </a:lnTo>
                  <a:cubicBezTo>
                    <a:pt x="191" y="513"/>
                    <a:pt x="572" y="144"/>
                    <a:pt x="1048" y="144"/>
                  </a:cubicBezTo>
                  <a:close/>
                  <a:moveTo>
                    <a:pt x="1048" y="1"/>
                  </a:moveTo>
                  <a:cubicBezTo>
                    <a:pt x="464" y="1"/>
                    <a:pt x="0" y="465"/>
                    <a:pt x="0" y="1048"/>
                  </a:cubicBezTo>
                  <a:cubicBezTo>
                    <a:pt x="0" y="1084"/>
                    <a:pt x="36" y="1120"/>
                    <a:pt x="72" y="1120"/>
                  </a:cubicBezTo>
                  <a:lnTo>
                    <a:pt x="9180" y="1120"/>
                  </a:lnTo>
                  <a:cubicBezTo>
                    <a:pt x="9216" y="1120"/>
                    <a:pt x="9251" y="1084"/>
                    <a:pt x="9251" y="1048"/>
                  </a:cubicBezTo>
                  <a:cubicBezTo>
                    <a:pt x="9251" y="465"/>
                    <a:pt x="8775" y="1"/>
                    <a:pt x="8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4"/>
            <p:cNvSpPr/>
            <p:nvPr/>
          </p:nvSpPr>
          <p:spPr>
            <a:xfrm>
              <a:off x="156684" y="2578924"/>
              <a:ext cx="907575" cy="97341"/>
            </a:xfrm>
            <a:custGeom>
              <a:rect b="b" l="l" r="r" t="t"/>
              <a:pathLst>
                <a:path extrusionOk="0" h="977" w="9109">
                  <a:moveTo>
                    <a:pt x="1" y="0"/>
                  </a:moveTo>
                  <a:cubicBezTo>
                    <a:pt x="1" y="536"/>
                    <a:pt x="441" y="977"/>
                    <a:pt x="977" y="977"/>
                  </a:cubicBezTo>
                  <a:lnTo>
                    <a:pt x="8133" y="977"/>
                  </a:lnTo>
                  <a:cubicBezTo>
                    <a:pt x="8668" y="977"/>
                    <a:pt x="9109" y="536"/>
                    <a:pt x="91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4"/>
            <p:cNvSpPr/>
            <p:nvPr/>
          </p:nvSpPr>
          <p:spPr>
            <a:xfrm>
              <a:off x="149610" y="2571751"/>
              <a:ext cx="921823" cy="111588"/>
            </a:xfrm>
            <a:custGeom>
              <a:rect b="b" l="l" r="r" t="t"/>
              <a:pathLst>
                <a:path extrusionOk="0" h="1120" w="9252">
                  <a:moveTo>
                    <a:pt x="9096" y="156"/>
                  </a:moveTo>
                  <a:cubicBezTo>
                    <a:pt x="9061" y="608"/>
                    <a:pt x="8680" y="977"/>
                    <a:pt x="8204" y="977"/>
                  </a:cubicBezTo>
                  <a:lnTo>
                    <a:pt x="1048" y="977"/>
                  </a:lnTo>
                  <a:cubicBezTo>
                    <a:pt x="572" y="977"/>
                    <a:pt x="191" y="608"/>
                    <a:pt x="155" y="156"/>
                  </a:cubicBezTo>
                  <a:close/>
                  <a:moveTo>
                    <a:pt x="72" y="1"/>
                  </a:moveTo>
                  <a:cubicBezTo>
                    <a:pt x="36" y="1"/>
                    <a:pt x="0" y="37"/>
                    <a:pt x="0" y="72"/>
                  </a:cubicBezTo>
                  <a:cubicBezTo>
                    <a:pt x="0" y="656"/>
                    <a:pt x="464" y="1120"/>
                    <a:pt x="1048" y="1120"/>
                  </a:cubicBezTo>
                  <a:lnTo>
                    <a:pt x="8204" y="1120"/>
                  </a:lnTo>
                  <a:cubicBezTo>
                    <a:pt x="8775" y="1120"/>
                    <a:pt x="9251" y="656"/>
                    <a:pt x="9251" y="72"/>
                  </a:cubicBezTo>
                  <a:cubicBezTo>
                    <a:pt x="9251" y="37"/>
                    <a:pt x="9216" y="1"/>
                    <a:pt x="9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6" name="Google Shape;1386;p44"/>
          <p:cNvSpPr/>
          <p:nvPr/>
        </p:nvSpPr>
        <p:spPr>
          <a:xfrm rot="10800000">
            <a:off x="1048781" y="2127219"/>
            <a:ext cx="226745" cy="351331"/>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4"/>
          <p:cNvSpPr/>
          <p:nvPr/>
        </p:nvSpPr>
        <p:spPr>
          <a:xfrm rot="10800000">
            <a:off x="647356" y="1998394"/>
            <a:ext cx="226745" cy="351331"/>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4"/>
          <p:cNvSpPr/>
          <p:nvPr/>
        </p:nvSpPr>
        <p:spPr>
          <a:xfrm rot="10800000">
            <a:off x="986073" y="1817694"/>
            <a:ext cx="109029" cy="168929"/>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grpSp>
        <p:nvGrpSpPr>
          <p:cNvPr id="1393" name="Google Shape;1393;p45"/>
          <p:cNvGrpSpPr/>
          <p:nvPr/>
        </p:nvGrpSpPr>
        <p:grpSpPr>
          <a:xfrm>
            <a:off x="353167" y="163310"/>
            <a:ext cx="8452699" cy="4831682"/>
            <a:chOff x="345766" y="155909"/>
            <a:chExt cx="8452699" cy="4831682"/>
          </a:xfrm>
        </p:grpSpPr>
        <p:grpSp>
          <p:nvGrpSpPr>
            <p:cNvPr id="1394" name="Google Shape;1394;p45"/>
            <p:cNvGrpSpPr/>
            <p:nvPr/>
          </p:nvGrpSpPr>
          <p:grpSpPr>
            <a:xfrm>
              <a:off x="345766" y="155909"/>
              <a:ext cx="8452699" cy="4831682"/>
              <a:chOff x="271175" y="79714"/>
              <a:chExt cx="8452699" cy="4831682"/>
            </a:xfrm>
          </p:grpSpPr>
          <p:sp>
            <p:nvSpPr>
              <p:cNvPr id="1395" name="Google Shape;1395;p45"/>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5"/>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5"/>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5"/>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9" name="Google Shape;1399;p45"/>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5"/>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5"/>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2" name="Google Shape;1402;p45"/>
          <p:cNvGrpSpPr/>
          <p:nvPr/>
        </p:nvGrpSpPr>
        <p:grpSpPr>
          <a:xfrm>
            <a:off x="713225" y="1380150"/>
            <a:ext cx="7733428" cy="2964328"/>
            <a:chOff x="956925" y="1380150"/>
            <a:chExt cx="7733428" cy="2964328"/>
          </a:xfrm>
        </p:grpSpPr>
        <p:sp>
          <p:nvSpPr>
            <p:cNvPr id="1403" name="Google Shape;1403;p45"/>
            <p:cNvSpPr/>
            <p:nvPr/>
          </p:nvSpPr>
          <p:spPr>
            <a:xfrm>
              <a:off x="3600390" y="1452584"/>
              <a:ext cx="200379" cy="171306"/>
            </a:xfrm>
            <a:custGeom>
              <a:rect b="b" l="l" r="r" t="t"/>
              <a:pathLst>
                <a:path extrusionOk="0" h="1314" w="1537">
                  <a:moveTo>
                    <a:pt x="79" y="1"/>
                  </a:moveTo>
                  <a:cubicBezTo>
                    <a:pt x="73" y="1"/>
                    <a:pt x="67" y="2"/>
                    <a:pt x="60" y="4"/>
                  </a:cubicBezTo>
                  <a:cubicBezTo>
                    <a:pt x="13" y="16"/>
                    <a:pt x="1" y="63"/>
                    <a:pt x="13" y="99"/>
                  </a:cubicBezTo>
                  <a:cubicBezTo>
                    <a:pt x="251" y="802"/>
                    <a:pt x="739" y="1206"/>
                    <a:pt x="1453" y="1314"/>
                  </a:cubicBezTo>
                  <a:lnTo>
                    <a:pt x="1465" y="1314"/>
                  </a:lnTo>
                  <a:cubicBezTo>
                    <a:pt x="1501" y="1314"/>
                    <a:pt x="1525" y="1290"/>
                    <a:pt x="1537" y="1254"/>
                  </a:cubicBezTo>
                  <a:cubicBezTo>
                    <a:pt x="1537" y="1206"/>
                    <a:pt x="1513" y="1171"/>
                    <a:pt x="1477" y="1171"/>
                  </a:cubicBezTo>
                  <a:cubicBezTo>
                    <a:pt x="810" y="1063"/>
                    <a:pt x="382" y="706"/>
                    <a:pt x="156" y="51"/>
                  </a:cubicBezTo>
                  <a:cubicBezTo>
                    <a:pt x="136" y="22"/>
                    <a:pt x="108"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4" name="Google Shape;1404;p45"/>
            <p:cNvGrpSpPr/>
            <p:nvPr/>
          </p:nvGrpSpPr>
          <p:grpSpPr>
            <a:xfrm>
              <a:off x="1777395" y="1474934"/>
              <a:ext cx="2018496" cy="2013992"/>
              <a:chOff x="1097725" y="238125"/>
              <a:chExt cx="5248300" cy="5237950"/>
            </a:xfrm>
          </p:grpSpPr>
          <p:sp>
            <p:nvSpPr>
              <p:cNvPr id="1405" name="Google Shape;1405;p45"/>
              <p:cNvSpPr/>
              <p:nvPr/>
            </p:nvSpPr>
            <p:spPr>
              <a:xfrm>
                <a:off x="1097725" y="238125"/>
                <a:ext cx="5248300" cy="5237950"/>
              </a:xfrm>
              <a:custGeom>
                <a:rect b="b" l="l" r="r" t="t"/>
                <a:pathLst>
                  <a:path extrusionOk="0" h="209518" w="209932">
                    <a:moveTo>
                      <a:pt x="65541" y="0"/>
                    </a:moveTo>
                    <a:cubicBezTo>
                      <a:pt x="55423" y="0"/>
                      <a:pt x="45718" y="2728"/>
                      <a:pt x="36134" y="9203"/>
                    </a:cubicBezTo>
                    <a:cubicBezTo>
                      <a:pt x="12586" y="25110"/>
                      <a:pt x="1" y="54754"/>
                      <a:pt x="11842" y="105441"/>
                    </a:cubicBezTo>
                    <a:cubicBezTo>
                      <a:pt x="23683" y="156129"/>
                      <a:pt x="36089" y="200108"/>
                      <a:pt x="58757" y="207564"/>
                    </a:cubicBezTo>
                    <a:cubicBezTo>
                      <a:pt x="62781" y="208888"/>
                      <a:pt x="66999" y="209518"/>
                      <a:pt x="71406" y="209518"/>
                    </a:cubicBezTo>
                    <a:cubicBezTo>
                      <a:pt x="92252" y="209518"/>
                      <a:pt x="117322" y="195421"/>
                      <a:pt x="145959" y="173937"/>
                    </a:cubicBezTo>
                    <a:cubicBezTo>
                      <a:pt x="180649" y="147909"/>
                      <a:pt x="209932" y="125747"/>
                      <a:pt x="209622" y="97815"/>
                    </a:cubicBezTo>
                    <a:cubicBezTo>
                      <a:pt x="209324" y="71150"/>
                      <a:pt x="183909" y="51283"/>
                      <a:pt x="141267" y="28684"/>
                    </a:cubicBezTo>
                    <a:cubicBezTo>
                      <a:pt x="111969" y="13156"/>
                      <a:pt x="87759" y="0"/>
                      <a:pt x="65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5"/>
              <p:cNvSpPr/>
              <p:nvPr/>
            </p:nvSpPr>
            <p:spPr>
              <a:xfrm>
                <a:off x="2714911" y="1955625"/>
                <a:ext cx="665725" cy="914275"/>
              </a:xfrm>
              <a:custGeom>
                <a:rect b="b" l="l" r="r" t="t"/>
                <a:pathLst>
                  <a:path extrusionOk="0" h="36571" w="26629">
                    <a:moveTo>
                      <a:pt x="1" y="1"/>
                    </a:moveTo>
                    <a:lnTo>
                      <a:pt x="1" y="36571"/>
                    </a:lnTo>
                    <a:lnTo>
                      <a:pt x="26628" y="36571"/>
                    </a:lnTo>
                    <a:lnTo>
                      <a:pt x="26628" y="27814"/>
                    </a:lnTo>
                    <a:lnTo>
                      <a:pt x="10044" y="27814"/>
                    </a:lnTo>
                    <a:lnTo>
                      <a:pt x="100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5"/>
              <p:cNvSpPr/>
              <p:nvPr/>
            </p:nvSpPr>
            <p:spPr>
              <a:xfrm>
                <a:off x="3754036" y="1950475"/>
                <a:ext cx="928425" cy="927150"/>
              </a:xfrm>
              <a:custGeom>
                <a:rect b="b" l="l" r="r" t="t"/>
                <a:pathLst>
                  <a:path extrusionOk="0" h="37086" w="37137">
                    <a:moveTo>
                      <a:pt x="18542" y="8910"/>
                    </a:moveTo>
                    <a:cubicBezTo>
                      <a:pt x="19949" y="8910"/>
                      <a:pt x="21177" y="9176"/>
                      <a:pt x="22224" y="9709"/>
                    </a:cubicBezTo>
                    <a:cubicBezTo>
                      <a:pt x="23271" y="10241"/>
                      <a:pt x="24148" y="10945"/>
                      <a:pt x="24851" y="11820"/>
                    </a:cubicBezTo>
                    <a:cubicBezTo>
                      <a:pt x="25556" y="12695"/>
                      <a:pt x="26080" y="13708"/>
                      <a:pt x="26423" y="14860"/>
                    </a:cubicBezTo>
                    <a:cubicBezTo>
                      <a:pt x="26766" y="16011"/>
                      <a:pt x="26937" y="17204"/>
                      <a:pt x="26937" y="18439"/>
                    </a:cubicBezTo>
                    <a:cubicBezTo>
                      <a:pt x="26937" y="19642"/>
                      <a:pt x="26773" y="20837"/>
                      <a:pt x="26448" y="21993"/>
                    </a:cubicBezTo>
                    <a:cubicBezTo>
                      <a:pt x="26122" y="23161"/>
                      <a:pt x="25624" y="24200"/>
                      <a:pt x="24955" y="25110"/>
                    </a:cubicBezTo>
                    <a:cubicBezTo>
                      <a:pt x="24285" y="26019"/>
                      <a:pt x="23417" y="26757"/>
                      <a:pt x="22353" y="27324"/>
                    </a:cubicBezTo>
                    <a:cubicBezTo>
                      <a:pt x="21289" y="27891"/>
                      <a:pt x="20036" y="28174"/>
                      <a:pt x="18594" y="28174"/>
                    </a:cubicBezTo>
                    <a:cubicBezTo>
                      <a:pt x="17151" y="28174"/>
                      <a:pt x="15907" y="27899"/>
                      <a:pt x="14860" y="27350"/>
                    </a:cubicBezTo>
                    <a:cubicBezTo>
                      <a:pt x="13813" y="26801"/>
                      <a:pt x="12946" y="26080"/>
                      <a:pt x="12258" y="25187"/>
                    </a:cubicBezTo>
                    <a:cubicBezTo>
                      <a:pt x="11571" y="24296"/>
                      <a:pt x="11056" y="23274"/>
                      <a:pt x="10713" y="22123"/>
                    </a:cubicBezTo>
                    <a:cubicBezTo>
                      <a:pt x="10370" y="20972"/>
                      <a:pt x="10199" y="19779"/>
                      <a:pt x="10199" y="18543"/>
                    </a:cubicBezTo>
                    <a:cubicBezTo>
                      <a:pt x="10197" y="17349"/>
                      <a:pt x="10362" y="16161"/>
                      <a:pt x="10687" y="15014"/>
                    </a:cubicBezTo>
                    <a:cubicBezTo>
                      <a:pt x="11013" y="13863"/>
                      <a:pt x="11519" y="12834"/>
                      <a:pt x="12207" y="11924"/>
                    </a:cubicBezTo>
                    <a:cubicBezTo>
                      <a:pt x="12894" y="11014"/>
                      <a:pt x="13761" y="10284"/>
                      <a:pt x="14808" y="9735"/>
                    </a:cubicBezTo>
                    <a:cubicBezTo>
                      <a:pt x="15855" y="9186"/>
                      <a:pt x="17099" y="8910"/>
                      <a:pt x="18542" y="8910"/>
                    </a:cubicBezTo>
                    <a:close/>
                    <a:moveTo>
                      <a:pt x="18697" y="1"/>
                    </a:moveTo>
                    <a:cubicBezTo>
                      <a:pt x="15984" y="1"/>
                      <a:pt x="13487" y="508"/>
                      <a:pt x="11203" y="1521"/>
                    </a:cubicBezTo>
                    <a:cubicBezTo>
                      <a:pt x="8920" y="2535"/>
                      <a:pt x="6946" y="3891"/>
                      <a:pt x="5279" y="5590"/>
                    </a:cubicBezTo>
                    <a:cubicBezTo>
                      <a:pt x="3615" y="7289"/>
                      <a:pt x="2319" y="9256"/>
                      <a:pt x="1391" y="11487"/>
                    </a:cubicBezTo>
                    <a:cubicBezTo>
                      <a:pt x="464" y="13720"/>
                      <a:pt x="0" y="16037"/>
                      <a:pt x="0" y="18440"/>
                    </a:cubicBezTo>
                    <a:cubicBezTo>
                      <a:pt x="1" y="20809"/>
                      <a:pt x="447" y="23110"/>
                      <a:pt x="1339" y="25343"/>
                    </a:cubicBezTo>
                    <a:cubicBezTo>
                      <a:pt x="2232" y="27574"/>
                      <a:pt x="3485" y="29558"/>
                      <a:pt x="5099" y="31291"/>
                    </a:cubicBezTo>
                    <a:cubicBezTo>
                      <a:pt x="6713" y="33025"/>
                      <a:pt x="8654" y="34424"/>
                      <a:pt x="10920" y="35489"/>
                    </a:cubicBezTo>
                    <a:cubicBezTo>
                      <a:pt x="13187" y="36553"/>
                      <a:pt x="15710" y="37086"/>
                      <a:pt x="18492" y="37086"/>
                    </a:cubicBezTo>
                    <a:cubicBezTo>
                      <a:pt x="21204" y="37085"/>
                      <a:pt x="23702" y="36570"/>
                      <a:pt x="25986" y="35541"/>
                    </a:cubicBezTo>
                    <a:cubicBezTo>
                      <a:pt x="28270" y="34510"/>
                      <a:pt x="30235" y="33145"/>
                      <a:pt x="31882" y="31446"/>
                    </a:cubicBezTo>
                    <a:cubicBezTo>
                      <a:pt x="33532" y="29745"/>
                      <a:pt x="34819" y="27788"/>
                      <a:pt x="35746" y="25574"/>
                    </a:cubicBezTo>
                    <a:cubicBezTo>
                      <a:pt x="36672" y="23359"/>
                      <a:pt x="37136" y="21050"/>
                      <a:pt x="37136" y="18646"/>
                    </a:cubicBezTo>
                    <a:cubicBezTo>
                      <a:pt x="37135" y="16312"/>
                      <a:pt x="36698" y="14029"/>
                      <a:pt x="35823" y="11796"/>
                    </a:cubicBezTo>
                    <a:cubicBezTo>
                      <a:pt x="34948" y="9564"/>
                      <a:pt x="33702" y="7572"/>
                      <a:pt x="32089" y="5821"/>
                    </a:cubicBezTo>
                    <a:cubicBezTo>
                      <a:pt x="30476" y="4070"/>
                      <a:pt x="28536" y="2662"/>
                      <a:pt x="26269" y="1597"/>
                    </a:cubicBezTo>
                    <a:cubicBezTo>
                      <a:pt x="24003" y="533"/>
                      <a:pt x="21478" y="1"/>
                      <a:pt x="18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5"/>
              <p:cNvSpPr/>
              <p:nvPr/>
            </p:nvSpPr>
            <p:spPr>
              <a:xfrm>
                <a:off x="2561011" y="3482125"/>
                <a:ext cx="876900" cy="927125"/>
              </a:xfrm>
              <a:custGeom>
                <a:rect b="b" l="l" r="r" t="t"/>
                <a:pathLst>
                  <a:path extrusionOk="0" h="37085" w="35076">
                    <a:moveTo>
                      <a:pt x="18749" y="0"/>
                    </a:moveTo>
                    <a:cubicBezTo>
                      <a:pt x="16104" y="0"/>
                      <a:pt x="13641" y="472"/>
                      <a:pt x="11357" y="1416"/>
                    </a:cubicBezTo>
                    <a:cubicBezTo>
                      <a:pt x="9074" y="2362"/>
                      <a:pt x="7090" y="3649"/>
                      <a:pt x="5409" y="5279"/>
                    </a:cubicBezTo>
                    <a:cubicBezTo>
                      <a:pt x="3726" y="6911"/>
                      <a:pt x="2404" y="8834"/>
                      <a:pt x="1442" y="11048"/>
                    </a:cubicBezTo>
                    <a:cubicBezTo>
                      <a:pt x="481" y="13263"/>
                      <a:pt x="0" y="15658"/>
                      <a:pt x="0" y="18234"/>
                    </a:cubicBezTo>
                    <a:cubicBezTo>
                      <a:pt x="0" y="21220"/>
                      <a:pt x="480" y="23882"/>
                      <a:pt x="1442" y="26217"/>
                    </a:cubicBezTo>
                    <a:cubicBezTo>
                      <a:pt x="2404" y="28553"/>
                      <a:pt x="3691" y="30527"/>
                      <a:pt x="5306" y="32140"/>
                    </a:cubicBezTo>
                    <a:cubicBezTo>
                      <a:pt x="6918" y="33755"/>
                      <a:pt x="8807" y="34982"/>
                      <a:pt x="10971" y="35823"/>
                    </a:cubicBezTo>
                    <a:cubicBezTo>
                      <a:pt x="13136" y="36664"/>
                      <a:pt x="15401" y="37084"/>
                      <a:pt x="17769" y="37084"/>
                    </a:cubicBezTo>
                    <a:cubicBezTo>
                      <a:pt x="17771" y="37084"/>
                      <a:pt x="17773" y="37084"/>
                      <a:pt x="17775" y="37084"/>
                    </a:cubicBezTo>
                    <a:cubicBezTo>
                      <a:pt x="21171" y="37084"/>
                      <a:pt x="24174" y="35985"/>
                      <a:pt x="26784" y="33789"/>
                    </a:cubicBezTo>
                    <a:lnTo>
                      <a:pt x="26784" y="33789"/>
                    </a:lnTo>
                    <a:lnTo>
                      <a:pt x="26783" y="36827"/>
                    </a:lnTo>
                    <a:lnTo>
                      <a:pt x="35076" y="36827"/>
                    </a:lnTo>
                    <a:lnTo>
                      <a:pt x="35076" y="17357"/>
                    </a:lnTo>
                    <a:lnTo>
                      <a:pt x="20036" y="17357"/>
                    </a:lnTo>
                    <a:lnTo>
                      <a:pt x="20036" y="24569"/>
                    </a:lnTo>
                    <a:lnTo>
                      <a:pt x="26372" y="24569"/>
                    </a:lnTo>
                    <a:cubicBezTo>
                      <a:pt x="24140" y="26972"/>
                      <a:pt x="21564" y="28173"/>
                      <a:pt x="18646" y="28173"/>
                    </a:cubicBezTo>
                    <a:cubicBezTo>
                      <a:pt x="17376" y="28173"/>
                      <a:pt x="16225" y="27941"/>
                      <a:pt x="15195" y="27478"/>
                    </a:cubicBezTo>
                    <a:cubicBezTo>
                      <a:pt x="14165" y="27015"/>
                      <a:pt x="13281" y="26363"/>
                      <a:pt x="12543" y="25522"/>
                    </a:cubicBezTo>
                    <a:cubicBezTo>
                      <a:pt x="11805" y="24680"/>
                      <a:pt x="11229" y="23676"/>
                      <a:pt x="10817" y="22508"/>
                    </a:cubicBezTo>
                    <a:cubicBezTo>
                      <a:pt x="10405" y="21341"/>
                      <a:pt x="10199" y="20036"/>
                      <a:pt x="10199" y="18594"/>
                    </a:cubicBezTo>
                    <a:cubicBezTo>
                      <a:pt x="10199" y="17185"/>
                      <a:pt x="10405" y="15889"/>
                      <a:pt x="10817" y="14705"/>
                    </a:cubicBezTo>
                    <a:cubicBezTo>
                      <a:pt x="11229" y="13520"/>
                      <a:pt x="11797" y="12497"/>
                      <a:pt x="12517" y="11640"/>
                    </a:cubicBezTo>
                    <a:cubicBezTo>
                      <a:pt x="13237" y="10782"/>
                      <a:pt x="14095" y="10113"/>
                      <a:pt x="15092" y="9632"/>
                    </a:cubicBezTo>
                    <a:cubicBezTo>
                      <a:pt x="16087" y="9151"/>
                      <a:pt x="17185" y="8911"/>
                      <a:pt x="18388" y="8911"/>
                    </a:cubicBezTo>
                    <a:cubicBezTo>
                      <a:pt x="20002" y="8911"/>
                      <a:pt x="21530" y="9349"/>
                      <a:pt x="22973" y="10224"/>
                    </a:cubicBezTo>
                    <a:cubicBezTo>
                      <a:pt x="24415" y="11099"/>
                      <a:pt x="25496" y="12259"/>
                      <a:pt x="26217" y="13701"/>
                    </a:cubicBezTo>
                    <a:lnTo>
                      <a:pt x="33687" y="7984"/>
                    </a:lnTo>
                    <a:cubicBezTo>
                      <a:pt x="33033" y="6748"/>
                      <a:pt x="32192" y="5640"/>
                      <a:pt x="31162" y="4662"/>
                    </a:cubicBezTo>
                    <a:cubicBezTo>
                      <a:pt x="30132" y="3683"/>
                      <a:pt x="28974" y="2842"/>
                      <a:pt x="27687" y="2138"/>
                    </a:cubicBezTo>
                    <a:cubicBezTo>
                      <a:pt x="26398" y="1433"/>
                      <a:pt x="24998" y="901"/>
                      <a:pt x="23487" y="540"/>
                    </a:cubicBezTo>
                    <a:cubicBezTo>
                      <a:pt x="21975" y="180"/>
                      <a:pt x="20396" y="0"/>
                      <a:pt x="18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5"/>
              <p:cNvSpPr/>
              <p:nvPr/>
            </p:nvSpPr>
            <p:spPr>
              <a:xfrm>
                <a:off x="3858961" y="3483425"/>
                <a:ext cx="928425" cy="927125"/>
              </a:xfrm>
              <a:custGeom>
                <a:rect b="b" l="l" r="r" t="t"/>
                <a:pathLst>
                  <a:path extrusionOk="0" h="37085" w="37137">
                    <a:moveTo>
                      <a:pt x="18542" y="8909"/>
                    </a:moveTo>
                    <a:cubicBezTo>
                      <a:pt x="19949" y="8909"/>
                      <a:pt x="21178" y="9175"/>
                      <a:pt x="22225" y="9708"/>
                    </a:cubicBezTo>
                    <a:cubicBezTo>
                      <a:pt x="23272" y="10240"/>
                      <a:pt x="24148" y="10943"/>
                      <a:pt x="24851" y="11819"/>
                    </a:cubicBezTo>
                    <a:cubicBezTo>
                      <a:pt x="25557" y="12694"/>
                      <a:pt x="26081" y="13708"/>
                      <a:pt x="26424" y="14858"/>
                    </a:cubicBezTo>
                    <a:cubicBezTo>
                      <a:pt x="26767" y="16009"/>
                      <a:pt x="26938" y="17202"/>
                      <a:pt x="26938" y="18439"/>
                    </a:cubicBezTo>
                    <a:cubicBezTo>
                      <a:pt x="26938" y="19640"/>
                      <a:pt x="26774" y="20835"/>
                      <a:pt x="26449" y="21992"/>
                    </a:cubicBezTo>
                    <a:cubicBezTo>
                      <a:pt x="26123" y="23161"/>
                      <a:pt x="25625" y="24199"/>
                      <a:pt x="24956" y="25109"/>
                    </a:cubicBezTo>
                    <a:cubicBezTo>
                      <a:pt x="24285" y="26018"/>
                      <a:pt x="23418" y="26756"/>
                      <a:pt x="22354" y="27323"/>
                    </a:cubicBezTo>
                    <a:cubicBezTo>
                      <a:pt x="21290" y="27889"/>
                      <a:pt x="20037" y="28174"/>
                      <a:pt x="18594" y="28174"/>
                    </a:cubicBezTo>
                    <a:cubicBezTo>
                      <a:pt x="17152" y="28172"/>
                      <a:pt x="15908" y="27897"/>
                      <a:pt x="14861" y="27349"/>
                    </a:cubicBezTo>
                    <a:cubicBezTo>
                      <a:pt x="13814" y="26800"/>
                      <a:pt x="12946" y="26079"/>
                      <a:pt x="12259" y="25186"/>
                    </a:cubicBezTo>
                    <a:cubicBezTo>
                      <a:pt x="11571" y="24294"/>
                      <a:pt x="11056" y="23273"/>
                      <a:pt x="10714" y="22123"/>
                    </a:cubicBezTo>
                    <a:cubicBezTo>
                      <a:pt x="10371" y="20971"/>
                      <a:pt x="10199" y="19778"/>
                      <a:pt x="10199" y="18542"/>
                    </a:cubicBezTo>
                    <a:lnTo>
                      <a:pt x="10200" y="18542"/>
                    </a:lnTo>
                    <a:cubicBezTo>
                      <a:pt x="10198" y="17348"/>
                      <a:pt x="10362" y="16161"/>
                      <a:pt x="10688" y="15013"/>
                    </a:cubicBezTo>
                    <a:cubicBezTo>
                      <a:pt x="11014" y="13863"/>
                      <a:pt x="11520" y="12833"/>
                      <a:pt x="12208" y="11922"/>
                    </a:cubicBezTo>
                    <a:cubicBezTo>
                      <a:pt x="12894" y="11012"/>
                      <a:pt x="13761" y="10283"/>
                      <a:pt x="14809" y="9734"/>
                    </a:cubicBezTo>
                    <a:cubicBezTo>
                      <a:pt x="15856" y="9184"/>
                      <a:pt x="17100" y="8909"/>
                      <a:pt x="18542" y="8909"/>
                    </a:cubicBezTo>
                    <a:close/>
                    <a:moveTo>
                      <a:pt x="18688" y="0"/>
                    </a:moveTo>
                    <a:cubicBezTo>
                      <a:pt x="15979" y="0"/>
                      <a:pt x="13485" y="506"/>
                      <a:pt x="11204" y="1520"/>
                    </a:cubicBezTo>
                    <a:cubicBezTo>
                      <a:pt x="8921" y="2533"/>
                      <a:pt x="6946" y="3889"/>
                      <a:pt x="5280" y="5588"/>
                    </a:cubicBezTo>
                    <a:cubicBezTo>
                      <a:pt x="3616" y="7288"/>
                      <a:pt x="2319" y="9254"/>
                      <a:pt x="1392" y="11485"/>
                    </a:cubicBezTo>
                    <a:cubicBezTo>
                      <a:pt x="464" y="13718"/>
                      <a:pt x="1" y="16035"/>
                      <a:pt x="1" y="18439"/>
                    </a:cubicBezTo>
                    <a:cubicBezTo>
                      <a:pt x="1" y="20807"/>
                      <a:pt x="447" y="23107"/>
                      <a:pt x="1340" y="25341"/>
                    </a:cubicBezTo>
                    <a:cubicBezTo>
                      <a:pt x="2232" y="27574"/>
                      <a:pt x="3486" y="29557"/>
                      <a:pt x="5100" y="31290"/>
                    </a:cubicBezTo>
                    <a:cubicBezTo>
                      <a:pt x="6714" y="33025"/>
                      <a:pt x="8655" y="34424"/>
                      <a:pt x="10921" y="35488"/>
                    </a:cubicBezTo>
                    <a:cubicBezTo>
                      <a:pt x="13186" y="36552"/>
                      <a:pt x="15710" y="37084"/>
                      <a:pt x="18491" y="37084"/>
                    </a:cubicBezTo>
                    <a:cubicBezTo>
                      <a:pt x="21204" y="37084"/>
                      <a:pt x="23702" y="36569"/>
                      <a:pt x="25987" y="35539"/>
                    </a:cubicBezTo>
                    <a:cubicBezTo>
                      <a:pt x="28270" y="34509"/>
                      <a:pt x="30236" y="33145"/>
                      <a:pt x="31883" y="31444"/>
                    </a:cubicBezTo>
                    <a:cubicBezTo>
                      <a:pt x="33532" y="29745"/>
                      <a:pt x="34819" y="27787"/>
                      <a:pt x="35747" y="25572"/>
                    </a:cubicBezTo>
                    <a:cubicBezTo>
                      <a:pt x="36673" y="23358"/>
                      <a:pt x="37137" y="21048"/>
                      <a:pt x="37137" y="18645"/>
                    </a:cubicBezTo>
                    <a:cubicBezTo>
                      <a:pt x="37136" y="16310"/>
                      <a:pt x="36699" y="14027"/>
                      <a:pt x="35824" y="11796"/>
                    </a:cubicBezTo>
                    <a:cubicBezTo>
                      <a:pt x="34949" y="9563"/>
                      <a:pt x="33703" y="7571"/>
                      <a:pt x="32090" y="5820"/>
                    </a:cubicBezTo>
                    <a:cubicBezTo>
                      <a:pt x="30476" y="4069"/>
                      <a:pt x="28536" y="2661"/>
                      <a:pt x="26269" y="1597"/>
                    </a:cubicBezTo>
                    <a:cubicBezTo>
                      <a:pt x="24002" y="532"/>
                      <a:pt x="21478" y="0"/>
                      <a:pt x="18697" y="0"/>
                    </a:cubicBezTo>
                    <a:cubicBezTo>
                      <a:pt x="18694" y="0"/>
                      <a:pt x="18691" y="0"/>
                      <a:pt x="18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5"/>
              <p:cNvSpPr/>
              <p:nvPr/>
            </p:nvSpPr>
            <p:spPr>
              <a:xfrm>
                <a:off x="2688125" y="1159000"/>
                <a:ext cx="229325" cy="239450"/>
              </a:xfrm>
              <a:custGeom>
                <a:rect b="b" l="l" r="r" t="t"/>
                <a:pathLst>
                  <a:path extrusionOk="0" h="9578" w="9173">
                    <a:moveTo>
                      <a:pt x="0" y="1"/>
                    </a:moveTo>
                    <a:lnTo>
                      <a:pt x="3249" y="6381"/>
                    </a:lnTo>
                    <a:lnTo>
                      <a:pt x="3249" y="9577"/>
                    </a:lnTo>
                    <a:lnTo>
                      <a:pt x="5867" y="9577"/>
                    </a:lnTo>
                    <a:lnTo>
                      <a:pt x="5867" y="6407"/>
                    </a:lnTo>
                    <a:lnTo>
                      <a:pt x="9172" y="1"/>
                    </a:lnTo>
                    <a:lnTo>
                      <a:pt x="6312" y="1"/>
                    </a:lnTo>
                    <a:lnTo>
                      <a:pt x="4558" y="4141"/>
                    </a:lnTo>
                    <a:lnTo>
                      <a:pt x="28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5"/>
              <p:cNvSpPr/>
              <p:nvPr/>
            </p:nvSpPr>
            <p:spPr>
              <a:xfrm>
                <a:off x="3200025" y="1157650"/>
                <a:ext cx="243200" cy="242825"/>
              </a:xfrm>
              <a:custGeom>
                <a:rect b="b" l="l" r="r" t="t"/>
                <a:pathLst>
                  <a:path extrusionOk="0" h="9713" w="9728">
                    <a:moveTo>
                      <a:pt x="4857" y="2334"/>
                    </a:moveTo>
                    <a:cubicBezTo>
                      <a:pt x="5226" y="2335"/>
                      <a:pt x="5547" y="2404"/>
                      <a:pt x="5823" y="2543"/>
                    </a:cubicBezTo>
                    <a:cubicBezTo>
                      <a:pt x="6089" y="2677"/>
                      <a:pt x="6323" y="2865"/>
                      <a:pt x="6510" y="3096"/>
                    </a:cubicBezTo>
                    <a:cubicBezTo>
                      <a:pt x="6698" y="3332"/>
                      <a:pt x="6837" y="3602"/>
                      <a:pt x="6922" y="3892"/>
                    </a:cubicBezTo>
                    <a:cubicBezTo>
                      <a:pt x="7011" y="4196"/>
                      <a:pt x="7057" y="4512"/>
                      <a:pt x="7057" y="4830"/>
                    </a:cubicBezTo>
                    <a:cubicBezTo>
                      <a:pt x="7057" y="5145"/>
                      <a:pt x="7012" y="5457"/>
                      <a:pt x="6927" y="5761"/>
                    </a:cubicBezTo>
                    <a:cubicBezTo>
                      <a:pt x="6843" y="6068"/>
                      <a:pt x="6712" y="6338"/>
                      <a:pt x="6537" y="6577"/>
                    </a:cubicBezTo>
                    <a:cubicBezTo>
                      <a:pt x="6361" y="6815"/>
                      <a:pt x="6135" y="7008"/>
                      <a:pt x="5855" y="7157"/>
                    </a:cubicBezTo>
                    <a:cubicBezTo>
                      <a:pt x="5576" y="7305"/>
                      <a:pt x="5250" y="7380"/>
                      <a:pt x="4872" y="7380"/>
                    </a:cubicBezTo>
                    <a:cubicBezTo>
                      <a:pt x="4492" y="7380"/>
                      <a:pt x="4167" y="7307"/>
                      <a:pt x="3892" y="7163"/>
                    </a:cubicBezTo>
                    <a:cubicBezTo>
                      <a:pt x="3617" y="7020"/>
                      <a:pt x="3391" y="6831"/>
                      <a:pt x="3212" y="6596"/>
                    </a:cubicBezTo>
                    <a:cubicBezTo>
                      <a:pt x="3027" y="6356"/>
                      <a:pt x="2890" y="6084"/>
                      <a:pt x="2807" y="5794"/>
                    </a:cubicBezTo>
                    <a:cubicBezTo>
                      <a:pt x="2716" y="5490"/>
                      <a:pt x="2671" y="5174"/>
                      <a:pt x="2672" y="4856"/>
                    </a:cubicBezTo>
                    <a:cubicBezTo>
                      <a:pt x="2672" y="4544"/>
                      <a:pt x="2715" y="4234"/>
                      <a:pt x="2800" y="3932"/>
                    </a:cubicBezTo>
                    <a:cubicBezTo>
                      <a:pt x="2881" y="3640"/>
                      <a:pt x="3016" y="3366"/>
                      <a:pt x="3197" y="3123"/>
                    </a:cubicBezTo>
                    <a:cubicBezTo>
                      <a:pt x="3380" y="2884"/>
                      <a:pt x="3612" y="2687"/>
                      <a:pt x="3879" y="2550"/>
                    </a:cubicBezTo>
                    <a:cubicBezTo>
                      <a:pt x="4154" y="2406"/>
                      <a:pt x="4479" y="2334"/>
                      <a:pt x="4857" y="2334"/>
                    </a:cubicBezTo>
                    <a:close/>
                    <a:moveTo>
                      <a:pt x="4897" y="1"/>
                    </a:moveTo>
                    <a:cubicBezTo>
                      <a:pt x="4186" y="1"/>
                      <a:pt x="3531" y="133"/>
                      <a:pt x="2935" y="398"/>
                    </a:cubicBezTo>
                    <a:cubicBezTo>
                      <a:pt x="2337" y="664"/>
                      <a:pt x="1819" y="1020"/>
                      <a:pt x="1384" y="1464"/>
                    </a:cubicBezTo>
                    <a:cubicBezTo>
                      <a:pt x="948" y="1909"/>
                      <a:pt x="601" y="2433"/>
                      <a:pt x="365" y="3009"/>
                    </a:cubicBezTo>
                    <a:cubicBezTo>
                      <a:pt x="124" y="3586"/>
                      <a:pt x="0" y="4205"/>
                      <a:pt x="1" y="4830"/>
                    </a:cubicBezTo>
                    <a:cubicBezTo>
                      <a:pt x="0" y="5449"/>
                      <a:pt x="119" y="6063"/>
                      <a:pt x="352" y="6637"/>
                    </a:cubicBezTo>
                    <a:cubicBezTo>
                      <a:pt x="580" y="7213"/>
                      <a:pt x="914" y="7742"/>
                      <a:pt x="1336" y="8196"/>
                    </a:cubicBezTo>
                    <a:cubicBezTo>
                      <a:pt x="1758" y="8650"/>
                      <a:pt x="2267" y="9017"/>
                      <a:pt x="2860" y="9295"/>
                    </a:cubicBezTo>
                    <a:cubicBezTo>
                      <a:pt x="3454" y="9574"/>
                      <a:pt x="4115" y="9713"/>
                      <a:pt x="4844" y="9713"/>
                    </a:cubicBezTo>
                    <a:cubicBezTo>
                      <a:pt x="5553" y="9713"/>
                      <a:pt x="6207" y="9577"/>
                      <a:pt x="6805" y="9308"/>
                    </a:cubicBezTo>
                    <a:cubicBezTo>
                      <a:pt x="7404" y="9038"/>
                      <a:pt x="7919" y="8682"/>
                      <a:pt x="8351" y="8235"/>
                    </a:cubicBezTo>
                    <a:cubicBezTo>
                      <a:pt x="8782" y="7792"/>
                      <a:pt x="9125" y="7270"/>
                      <a:pt x="9361" y="6698"/>
                    </a:cubicBezTo>
                    <a:cubicBezTo>
                      <a:pt x="9603" y="6124"/>
                      <a:pt x="9727" y="5507"/>
                      <a:pt x="9726" y="4883"/>
                    </a:cubicBezTo>
                    <a:cubicBezTo>
                      <a:pt x="9725" y="4270"/>
                      <a:pt x="9608" y="3661"/>
                      <a:pt x="9382" y="3089"/>
                    </a:cubicBezTo>
                    <a:cubicBezTo>
                      <a:pt x="9157" y="2512"/>
                      <a:pt x="8826" y="1981"/>
                      <a:pt x="8405" y="1524"/>
                    </a:cubicBezTo>
                    <a:cubicBezTo>
                      <a:pt x="7981" y="1066"/>
                      <a:pt x="7473" y="697"/>
                      <a:pt x="6880" y="418"/>
                    </a:cubicBezTo>
                    <a:cubicBezTo>
                      <a:pt x="6288" y="140"/>
                      <a:pt x="5627" y="1"/>
                      <a:pt x="4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5"/>
              <p:cNvSpPr/>
              <p:nvPr/>
            </p:nvSpPr>
            <p:spPr>
              <a:xfrm>
                <a:off x="3761200" y="1159000"/>
                <a:ext cx="216200" cy="241500"/>
              </a:xfrm>
              <a:custGeom>
                <a:rect b="b" l="l" r="r" t="t"/>
                <a:pathLst>
                  <a:path extrusionOk="0" h="9660" w="8648">
                    <a:moveTo>
                      <a:pt x="0" y="1"/>
                    </a:moveTo>
                    <a:lnTo>
                      <a:pt x="0" y="4926"/>
                    </a:lnTo>
                    <a:cubicBezTo>
                      <a:pt x="0" y="5564"/>
                      <a:pt x="82" y="6169"/>
                      <a:pt x="244" y="6739"/>
                    </a:cubicBezTo>
                    <a:cubicBezTo>
                      <a:pt x="406" y="7310"/>
                      <a:pt x="663" y="7811"/>
                      <a:pt x="1012" y="8243"/>
                    </a:cubicBezTo>
                    <a:cubicBezTo>
                      <a:pt x="1363" y="8675"/>
                      <a:pt x="1810" y="9019"/>
                      <a:pt x="2355" y="9275"/>
                    </a:cubicBezTo>
                    <a:cubicBezTo>
                      <a:pt x="2900" y="9532"/>
                      <a:pt x="3554" y="9660"/>
                      <a:pt x="4318" y="9660"/>
                    </a:cubicBezTo>
                    <a:cubicBezTo>
                      <a:pt x="5055" y="9660"/>
                      <a:pt x="5696" y="9539"/>
                      <a:pt x="6239" y="9295"/>
                    </a:cubicBezTo>
                    <a:cubicBezTo>
                      <a:pt x="6784" y="9052"/>
                      <a:pt x="7235" y="8720"/>
                      <a:pt x="7595" y="8297"/>
                    </a:cubicBezTo>
                    <a:cubicBezTo>
                      <a:pt x="7955" y="7875"/>
                      <a:pt x="8220" y="7373"/>
                      <a:pt x="8391" y="6794"/>
                    </a:cubicBezTo>
                    <a:cubicBezTo>
                      <a:pt x="8562" y="6213"/>
                      <a:pt x="8647" y="5590"/>
                      <a:pt x="8647" y="4926"/>
                    </a:cubicBezTo>
                    <a:lnTo>
                      <a:pt x="8647" y="1"/>
                    </a:lnTo>
                    <a:lnTo>
                      <a:pt x="6017" y="1"/>
                    </a:lnTo>
                    <a:lnTo>
                      <a:pt x="6017" y="4924"/>
                    </a:lnTo>
                    <a:cubicBezTo>
                      <a:pt x="6018" y="5228"/>
                      <a:pt x="5987" y="5531"/>
                      <a:pt x="5923" y="5828"/>
                    </a:cubicBezTo>
                    <a:cubicBezTo>
                      <a:pt x="5860" y="6115"/>
                      <a:pt x="5760" y="6370"/>
                      <a:pt x="5626" y="6590"/>
                    </a:cubicBezTo>
                    <a:cubicBezTo>
                      <a:pt x="5494" y="6807"/>
                      <a:pt x="5314" y="6989"/>
                      <a:pt x="5099" y="7123"/>
                    </a:cubicBezTo>
                    <a:cubicBezTo>
                      <a:pt x="4883" y="7258"/>
                      <a:pt x="4623" y="7326"/>
                      <a:pt x="4317" y="7326"/>
                    </a:cubicBezTo>
                    <a:cubicBezTo>
                      <a:pt x="4010" y="7326"/>
                      <a:pt x="3752" y="7260"/>
                      <a:pt x="3543" y="7130"/>
                    </a:cubicBezTo>
                    <a:cubicBezTo>
                      <a:pt x="3330" y="6998"/>
                      <a:pt x="3152" y="6818"/>
                      <a:pt x="3023" y="6604"/>
                    </a:cubicBezTo>
                    <a:cubicBezTo>
                      <a:pt x="2888" y="6384"/>
                      <a:pt x="2787" y="6128"/>
                      <a:pt x="2726" y="5836"/>
                    </a:cubicBezTo>
                    <a:cubicBezTo>
                      <a:pt x="2662" y="5536"/>
                      <a:pt x="2630" y="5231"/>
                      <a:pt x="2630" y="4926"/>
                    </a:cubicBezTo>
                    <a:lnTo>
                      <a:pt x="2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5"/>
              <p:cNvSpPr/>
              <p:nvPr/>
            </p:nvSpPr>
            <p:spPr>
              <a:xfrm>
                <a:off x="4308525" y="1159000"/>
                <a:ext cx="206775" cy="239475"/>
              </a:xfrm>
              <a:custGeom>
                <a:rect b="b" l="l" r="r" t="t"/>
                <a:pathLst>
                  <a:path extrusionOk="0" h="9579" w="8271">
                    <a:moveTo>
                      <a:pt x="4223" y="2295"/>
                    </a:moveTo>
                    <a:cubicBezTo>
                      <a:pt x="4384" y="2295"/>
                      <a:pt x="4546" y="2382"/>
                      <a:pt x="4708" y="2557"/>
                    </a:cubicBezTo>
                    <a:cubicBezTo>
                      <a:pt x="4871" y="2733"/>
                      <a:pt x="4953" y="2987"/>
                      <a:pt x="4953" y="3319"/>
                    </a:cubicBezTo>
                    <a:cubicBezTo>
                      <a:pt x="4951" y="3643"/>
                      <a:pt x="4881" y="3894"/>
                      <a:pt x="4742" y="4074"/>
                    </a:cubicBezTo>
                    <a:cubicBezTo>
                      <a:pt x="4603" y="4254"/>
                      <a:pt x="4452" y="4345"/>
                      <a:pt x="4290" y="4345"/>
                    </a:cubicBezTo>
                    <a:lnTo>
                      <a:pt x="2631" y="4345"/>
                    </a:lnTo>
                    <a:lnTo>
                      <a:pt x="2631" y="2295"/>
                    </a:lnTo>
                    <a:close/>
                    <a:moveTo>
                      <a:pt x="1" y="1"/>
                    </a:moveTo>
                    <a:lnTo>
                      <a:pt x="1" y="9578"/>
                    </a:lnTo>
                    <a:lnTo>
                      <a:pt x="2631" y="9578"/>
                    </a:lnTo>
                    <a:lnTo>
                      <a:pt x="2631" y="6637"/>
                    </a:lnTo>
                    <a:lnTo>
                      <a:pt x="3617" y="6637"/>
                    </a:lnTo>
                    <a:lnTo>
                      <a:pt x="5302" y="9578"/>
                    </a:lnTo>
                    <a:lnTo>
                      <a:pt x="8271" y="9578"/>
                    </a:lnTo>
                    <a:lnTo>
                      <a:pt x="6246" y="6058"/>
                    </a:lnTo>
                    <a:cubicBezTo>
                      <a:pt x="6679" y="5751"/>
                      <a:pt x="7016" y="5358"/>
                      <a:pt x="7259" y="4877"/>
                    </a:cubicBezTo>
                    <a:cubicBezTo>
                      <a:pt x="7501" y="4396"/>
                      <a:pt x="7622" y="3877"/>
                      <a:pt x="7622" y="3319"/>
                    </a:cubicBezTo>
                    <a:cubicBezTo>
                      <a:pt x="7622" y="2914"/>
                      <a:pt x="7542" y="2512"/>
                      <a:pt x="7380" y="2111"/>
                    </a:cubicBezTo>
                    <a:cubicBezTo>
                      <a:pt x="7222" y="1719"/>
                      <a:pt x="6996" y="1358"/>
                      <a:pt x="6712" y="1046"/>
                    </a:cubicBezTo>
                    <a:cubicBezTo>
                      <a:pt x="6429" y="736"/>
                      <a:pt x="6089" y="483"/>
                      <a:pt x="5693" y="291"/>
                    </a:cubicBezTo>
                    <a:cubicBezTo>
                      <a:pt x="5297" y="97"/>
                      <a:pt x="4865" y="1"/>
                      <a:pt x="4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5"/>
              <p:cNvSpPr/>
              <p:nvPr/>
            </p:nvSpPr>
            <p:spPr>
              <a:xfrm>
                <a:off x="5268025" y="2778925"/>
                <a:ext cx="61375" cy="1937650"/>
              </a:xfrm>
              <a:custGeom>
                <a:rect b="b" l="l" r="r" t="t"/>
                <a:pathLst>
                  <a:path extrusionOk="0" h="77506" w="2455">
                    <a:moveTo>
                      <a:pt x="1" y="0"/>
                    </a:moveTo>
                    <a:lnTo>
                      <a:pt x="1" y="77506"/>
                    </a:lnTo>
                    <a:lnTo>
                      <a:pt x="2454" y="77506"/>
                    </a:lnTo>
                    <a:lnTo>
                      <a:pt x="2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5"/>
              <p:cNvSpPr/>
              <p:nvPr/>
            </p:nvSpPr>
            <p:spPr>
              <a:xfrm>
                <a:off x="1982525" y="1430775"/>
                <a:ext cx="61350" cy="1573050"/>
              </a:xfrm>
              <a:custGeom>
                <a:rect b="b" l="l" r="r" t="t"/>
                <a:pathLst>
                  <a:path extrusionOk="0" h="62922" w="2454">
                    <a:moveTo>
                      <a:pt x="0" y="0"/>
                    </a:moveTo>
                    <a:lnTo>
                      <a:pt x="0" y="62922"/>
                    </a:lnTo>
                    <a:lnTo>
                      <a:pt x="2453" y="62922"/>
                    </a:lnTo>
                    <a:lnTo>
                      <a:pt x="2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5"/>
              <p:cNvSpPr/>
              <p:nvPr/>
            </p:nvSpPr>
            <p:spPr>
              <a:xfrm>
                <a:off x="1882200" y="3263125"/>
                <a:ext cx="236575" cy="236525"/>
              </a:xfrm>
              <a:custGeom>
                <a:rect b="b" l="l" r="r" t="t"/>
                <a:pathLst>
                  <a:path extrusionOk="0" h="9461" w="9463">
                    <a:moveTo>
                      <a:pt x="4732" y="2452"/>
                    </a:moveTo>
                    <a:cubicBezTo>
                      <a:pt x="5987" y="2452"/>
                      <a:pt x="7010" y="3475"/>
                      <a:pt x="7010" y="4730"/>
                    </a:cubicBezTo>
                    <a:cubicBezTo>
                      <a:pt x="7010" y="5987"/>
                      <a:pt x="5989" y="7009"/>
                      <a:pt x="4732" y="7009"/>
                    </a:cubicBezTo>
                    <a:cubicBezTo>
                      <a:pt x="3475" y="7009"/>
                      <a:pt x="2453" y="5988"/>
                      <a:pt x="2453" y="4730"/>
                    </a:cubicBezTo>
                    <a:cubicBezTo>
                      <a:pt x="2453" y="3473"/>
                      <a:pt x="3475" y="2452"/>
                      <a:pt x="4732" y="2452"/>
                    </a:cubicBezTo>
                    <a:close/>
                    <a:moveTo>
                      <a:pt x="4732" y="0"/>
                    </a:moveTo>
                    <a:cubicBezTo>
                      <a:pt x="2124" y="0"/>
                      <a:pt x="1" y="2122"/>
                      <a:pt x="1" y="4730"/>
                    </a:cubicBezTo>
                    <a:cubicBezTo>
                      <a:pt x="1" y="7338"/>
                      <a:pt x="2124" y="9461"/>
                      <a:pt x="4732" y="9461"/>
                    </a:cubicBezTo>
                    <a:cubicBezTo>
                      <a:pt x="7341" y="9461"/>
                      <a:pt x="9463" y="7338"/>
                      <a:pt x="9463" y="4730"/>
                    </a:cubicBezTo>
                    <a:cubicBezTo>
                      <a:pt x="9463" y="2123"/>
                      <a:pt x="7339"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5"/>
              <p:cNvSpPr/>
              <p:nvPr/>
            </p:nvSpPr>
            <p:spPr>
              <a:xfrm>
                <a:off x="5180450" y="2322125"/>
                <a:ext cx="236575" cy="236575"/>
              </a:xfrm>
              <a:custGeom>
                <a:rect b="b" l="l" r="r" t="t"/>
                <a:pathLst>
                  <a:path extrusionOk="0" h="9463" w="9463">
                    <a:moveTo>
                      <a:pt x="4731" y="2452"/>
                    </a:moveTo>
                    <a:cubicBezTo>
                      <a:pt x="5987" y="2452"/>
                      <a:pt x="7009" y="3475"/>
                      <a:pt x="7009" y="4731"/>
                    </a:cubicBezTo>
                    <a:cubicBezTo>
                      <a:pt x="7009" y="5988"/>
                      <a:pt x="5988" y="7010"/>
                      <a:pt x="4731" y="7010"/>
                    </a:cubicBezTo>
                    <a:cubicBezTo>
                      <a:pt x="3474" y="7010"/>
                      <a:pt x="2452" y="5988"/>
                      <a:pt x="2452" y="4731"/>
                    </a:cubicBezTo>
                    <a:cubicBezTo>
                      <a:pt x="2452" y="3475"/>
                      <a:pt x="3474" y="2454"/>
                      <a:pt x="4731" y="2454"/>
                    </a:cubicBezTo>
                    <a:lnTo>
                      <a:pt x="4731" y="2452"/>
                    </a:lnTo>
                    <a:close/>
                    <a:moveTo>
                      <a:pt x="4731" y="0"/>
                    </a:moveTo>
                    <a:cubicBezTo>
                      <a:pt x="2123" y="0"/>
                      <a:pt x="0" y="2123"/>
                      <a:pt x="0" y="4731"/>
                    </a:cubicBezTo>
                    <a:cubicBezTo>
                      <a:pt x="0" y="7340"/>
                      <a:pt x="2123" y="9462"/>
                      <a:pt x="4731" y="9462"/>
                    </a:cubicBezTo>
                    <a:cubicBezTo>
                      <a:pt x="7340" y="9462"/>
                      <a:pt x="9462" y="7339"/>
                      <a:pt x="9462" y="4731"/>
                    </a:cubicBezTo>
                    <a:cubicBezTo>
                      <a:pt x="9462" y="2123"/>
                      <a:pt x="7338" y="0"/>
                      <a:pt x="4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8" name="Google Shape;1418;p45"/>
            <p:cNvSpPr/>
            <p:nvPr/>
          </p:nvSpPr>
          <p:spPr>
            <a:xfrm>
              <a:off x="956925" y="1380150"/>
              <a:ext cx="7733427" cy="2964328"/>
            </a:xfrm>
            <a:custGeom>
              <a:rect b="b" l="l" r="r" t="t"/>
              <a:pathLst>
                <a:path extrusionOk="0" h="27968" w="36553">
                  <a:moveTo>
                    <a:pt x="0" y="0"/>
                  </a:moveTo>
                  <a:lnTo>
                    <a:pt x="0" y="27968"/>
                  </a:lnTo>
                  <a:lnTo>
                    <a:pt x="36553" y="27968"/>
                  </a:lnTo>
                  <a:lnTo>
                    <a:pt x="36553"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5"/>
            <p:cNvSpPr/>
            <p:nvPr/>
          </p:nvSpPr>
          <p:spPr>
            <a:xfrm>
              <a:off x="956926" y="1381175"/>
              <a:ext cx="7733427" cy="183524"/>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5"/>
            <p:cNvSpPr/>
            <p:nvPr/>
          </p:nvSpPr>
          <p:spPr>
            <a:xfrm>
              <a:off x="8416705" y="1402611"/>
              <a:ext cx="190424" cy="140615"/>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5"/>
            <p:cNvSpPr/>
            <p:nvPr/>
          </p:nvSpPr>
          <p:spPr>
            <a:xfrm>
              <a:off x="6625568" y="1423060"/>
              <a:ext cx="541005" cy="14061"/>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5"/>
            <p:cNvSpPr/>
            <p:nvPr/>
          </p:nvSpPr>
          <p:spPr>
            <a:xfrm>
              <a:off x="11403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5"/>
            <p:cNvSpPr/>
            <p:nvPr/>
          </p:nvSpPr>
          <p:spPr>
            <a:xfrm>
              <a:off x="12715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5"/>
            <p:cNvSpPr/>
            <p:nvPr/>
          </p:nvSpPr>
          <p:spPr>
            <a:xfrm>
              <a:off x="10090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5" name="Google Shape;1425;p45"/>
          <p:cNvSpPr/>
          <p:nvPr/>
        </p:nvSpPr>
        <p:spPr>
          <a:xfrm>
            <a:off x="1555588" y="1899150"/>
            <a:ext cx="720300" cy="720000"/>
          </a:xfrm>
          <a:prstGeom prst="ellipse">
            <a:avLst/>
          </a:pr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5"/>
          <p:cNvSpPr/>
          <p:nvPr/>
        </p:nvSpPr>
        <p:spPr>
          <a:xfrm>
            <a:off x="4182475" y="1899075"/>
            <a:ext cx="720300" cy="720300"/>
          </a:xfrm>
          <a:prstGeom prst="ellipse">
            <a:avLst/>
          </a:pr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5"/>
          <p:cNvSpPr/>
          <p:nvPr/>
        </p:nvSpPr>
        <p:spPr>
          <a:xfrm>
            <a:off x="6850900" y="1899150"/>
            <a:ext cx="720300" cy="7203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5"/>
          <p:cNvSpPr txBox="1"/>
          <p:nvPr>
            <p:ph type="title"/>
          </p:nvPr>
        </p:nvSpPr>
        <p:spPr>
          <a:xfrm>
            <a:off x="713225" y="58806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PROMOTION</a:t>
            </a:r>
            <a:endParaRPr/>
          </a:p>
        </p:txBody>
      </p:sp>
      <p:sp>
        <p:nvSpPr>
          <p:cNvPr id="1429" name="Google Shape;1429;p45"/>
          <p:cNvSpPr txBox="1"/>
          <p:nvPr>
            <p:ph idx="2" type="title"/>
          </p:nvPr>
        </p:nvSpPr>
        <p:spPr>
          <a:xfrm>
            <a:off x="943698" y="2929954"/>
            <a:ext cx="1986600" cy="40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MULTIMEDIA</a:t>
            </a:r>
            <a:endParaRPr/>
          </a:p>
        </p:txBody>
      </p:sp>
      <p:sp>
        <p:nvSpPr>
          <p:cNvPr id="1430" name="Google Shape;1430;p45"/>
          <p:cNvSpPr txBox="1"/>
          <p:nvPr>
            <p:ph idx="1" type="subTitle"/>
          </p:nvPr>
        </p:nvSpPr>
        <p:spPr>
          <a:xfrm>
            <a:off x="862548" y="3247494"/>
            <a:ext cx="2148900" cy="91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431" name="Google Shape;1431;p45"/>
          <p:cNvSpPr txBox="1"/>
          <p:nvPr>
            <p:ph idx="3" type="title"/>
          </p:nvPr>
        </p:nvSpPr>
        <p:spPr>
          <a:xfrm>
            <a:off x="3580737" y="2929954"/>
            <a:ext cx="1986600" cy="40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PRESS</a:t>
            </a:r>
            <a:endParaRPr/>
          </a:p>
        </p:txBody>
      </p:sp>
      <p:sp>
        <p:nvSpPr>
          <p:cNvPr id="1432" name="Google Shape;1432;p45"/>
          <p:cNvSpPr txBox="1"/>
          <p:nvPr>
            <p:ph idx="4" type="subTitle"/>
          </p:nvPr>
        </p:nvSpPr>
        <p:spPr>
          <a:xfrm>
            <a:off x="3497774" y="3247500"/>
            <a:ext cx="2152500" cy="91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but it’s hot</a:t>
            </a:r>
            <a:endParaRPr/>
          </a:p>
        </p:txBody>
      </p:sp>
      <p:sp>
        <p:nvSpPr>
          <p:cNvPr id="1433" name="Google Shape;1433;p45"/>
          <p:cNvSpPr txBox="1"/>
          <p:nvPr>
            <p:ph idx="5" type="title"/>
          </p:nvPr>
        </p:nvSpPr>
        <p:spPr>
          <a:xfrm>
            <a:off x="6217750" y="2929954"/>
            <a:ext cx="1986600" cy="40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MOBILE APP</a:t>
            </a:r>
            <a:endParaRPr/>
          </a:p>
        </p:txBody>
      </p:sp>
      <p:sp>
        <p:nvSpPr>
          <p:cNvPr id="1434" name="Google Shape;1434;p45"/>
          <p:cNvSpPr txBox="1"/>
          <p:nvPr>
            <p:ph idx="6" type="subTitle"/>
          </p:nvPr>
        </p:nvSpPr>
        <p:spPr>
          <a:xfrm>
            <a:off x="6136600" y="3247494"/>
            <a:ext cx="2148900" cy="91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a:t>
            </a:r>
            <a:r>
              <a:rPr lang="en"/>
              <a:t> the farthest planet from the Sun</a:t>
            </a:r>
            <a:endParaRPr/>
          </a:p>
          <a:p>
            <a:pPr indent="0" lvl="0" marL="0" rtl="0" algn="ctr">
              <a:spcBef>
                <a:spcPts val="0"/>
              </a:spcBef>
              <a:spcAft>
                <a:spcPts val="0"/>
              </a:spcAft>
              <a:buNone/>
            </a:pPr>
            <a:r>
              <a:t/>
            </a:r>
            <a:endParaRPr/>
          </a:p>
        </p:txBody>
      </p:sp>
      <p:grpSp>
        <p:nvGrpSpPr>
          <p:cNvPr id="1435" name="Google Shape;1435;p45"/>
          <p:cNvGrpSpPr/>
          <p:nvPr/>
        </p:nvGrpSpPr>
        <p:grpSpPr>
          <a:xfrm>
            <a:off x="1700857" y="2074714"/>
            <a:ext cx="429861" cy="368780"/>
            <a:chOff x="-3037625" y="3254850"/>
            <a:chExt cx="299325" cy="256775"/>
          </a:xfrm>
        </p:grpSpPr>
        <p:sp>
          <p:nvSpPr>
            <p:cNvPr id="1436" name="Google Shape;1436;p4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0" name="Google Shape;1440;p45"/>
          <p:cNvGrpSpPr/>
          <p:nvPr/>
        </p:nvGrpSpPr>
        <p:grpSpPr>
          <a:xfrm>
            <a:off x="4354454" y="1991842"/>
            <a:ext cx="376213" cy="467451"/>
            <a:chOff x="-2310650" y="3525775"/>
            <a:chExt cx="292250" cy="363125"/>
          </a:xfrm>
        </p:grpSpPr>
        <p:sp>
          <p:nvSpPr>
            <p:cNvPr id="1441" name="Google Shape;1441;p4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 name="Google Shape;1445;p45"/>
          <p:cNvGrpSpPr/>
          <p:nvPr/>
        </p:nvGrpSpPr>
        <p:grpSpPr>
          <a:xfrm>
            <a:off x="7049492" y="2071795"/>
            <a:ext cx="380266" cy="375213"/>
            <a:chOff x="-1951475" y="3597450"/>
            <a:chExt cx="295375" cy="291450"/>
          </a:xfrm>
        </p:grpSpPr>
        <p:sp>
          <p:nvSpPr>
            <p:cNvPr id="1446" name="Google Shape;1446;p4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50" name="Google Shape;1450;p45"/>
          <p:cNvCxnSpPr/>
          <p:nvPr/>
        </p:nvCxnSpPr>
        <p:spPr>
          <a:xfrm rot="10800000">
            <a:off x="3219250" y="1844175"/>
            <a:ext cx="0" cy="1874100"/>
          </a:xfrm>
          <a:prstGeom prst="straightConnector1">
            <a:avLst/>
          </a:prstGeom>
          <a:noFill/>
          <a:ln cap="flat" cmpd="sng" w="19050">
            <a:solidFill>
              <a:schemeClr val="accent5"/>
            </a:solidFill>
            <a:prstDash val="solid"/>
            <a:round/>
            <a:headEnd len="med" w="med" type="none"/>
            <a:tailEnd len="med" w="med" type="none"/>
          </a:ln>
        </p:spPr>
      </p:cxnSp>
      <p:cxnSp>
        <p:nvCxnSpPr>
          <p:cNvPr id="1451" name="Google Shape;1451;p45"/>
          <p:cNvCxnSpPr/>
          <p:nvPr/>
        </p:nvCxnSpPr>
        <p:spPr>
          <a:xfrm rot="10800000">
            <a:off x="5909775" y="1844175"/>
            <a:ext cx="0" cy="1874100"/>
          </a:xfrm>
          <a:prstGeom prst="straightConnector1">
            <a:avLst/>
          </a:prstGeom>
          <a:noFill/>
          <a:ln cap="flat" cmpd="sng" w="19050">
            <a:solidFill>
              <a:schemeClr val="accent5"/>
            </a:solidFill>
            <a:prstDash val="solid"/>
            <a:round/>
            <a:headEnd len="med" w="med" type="none"/>
            <a:tailEnd len="med" w="med" type="none"/>
          </a:ln>
        </p:spPr>
      </p:cxnSp>
      <p:sp>
        <p:nvSpPr>
          <p:cNvPr id="1452" name="Google Shape;1452;p45"/>
          <p:cNvSpPr/>
          <p:nvPr/>
        </p:nvSpPr>
        <p:spPr>
          <a:xfrm rot="10800000">
            <a:off x="748295" y="3649273"/>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5"/>
          <p:cNvSpPr/>
          <p:nvPr/>
        </p:nvSpPr>
        <p:spPr>
          <a:xfrm rot="10800000">
            <a:off x="42344" y="2999877"/>
            <a:ext cx="314806" cy="337478"/>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5"/>
          <p:cNvSpPr/>
          <p:nvPr/>
        </p:nvSpPr>
        <p:spPr>
          <a:xfrm rot="10800000">
            <a:off x="802659" y="4632949"/>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5"/>
          <p:cNvSpPr/>
          <p:nvPr/>
        </p:nvSpPr>
        <p:spPr>
          <a:xfrm rot="10800000">
            <a:off x="-203474" y="3822962"/>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5"/>
          <p:cNvSpPr/>
          <p:nvPr/>
        </p:nvSpPr>
        <p:spPr>
          <a:xfrm>
            <a:off x="8295307" y="1049216"/>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5"/>
          <p:cNvSpPr/>
          <p:nvPr/>
        </p:nvSpPr>
        <p:spPr>
          <a:xfrm>
            <a:off x="8901404" y="1700645"/>
            <a:ext cx="314806" cy="337478"/>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5"/>
          <p:cNvSpPr/>
          <p:nvPr/>
        </p:nvSpPr>
        <p:spPr>
          <a:xfrm>
            <a:off x="8031876" y="-64223"/>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5"/>
          <p:cNvSpPr/>
          <p:nvPr/>
        </p:nvSpPr>
        <p:spPr>
          <a:xfrm>
            <a:off x="8901397" y="598636"/>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46"/>
          <p:cNvSpPr txBox="1"/>
          <p:nvPr>
            <p:ph type="title"/>
          </p:nvPr>
        </p:nvSpPr>
        <p:spPr>
          <a:xfrm>
            <a:off x="3671575" y="1730000"/>
            <a:ext cx="4759200" cy="124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$35,000</a:t>
            </a:r>
            <a:endParaRPr/>
          </a:p>
        </p:txBody>
      </p:sp>
      <p:sp>
        <p:nvSpPr>
          <p:cNvPr id="1465" name="Google Shape;1465;p46"/>
          <p:cNvSpPr txBox="1"/>
          <p:nvPr>
            <p:ph idx="1" type="body"/>
          </p:nvPr>
        </p:nvSpPr>
        <p:spPr>
          <a:xfrm>
            <a:off x="3671575" y="3076025"/>
            <a:ext cx="5226000" cy="48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Is the total budget for the campaign</a:t>
            </a:r>
            <a:endParaRPr/>
          </a:p>
        </p:txBody>
      </p:sp>
      <p:cxnSp>
        <p:nvCxnSpPr>
          <p:cNvPr id="1466" name="Google Shape;1466;p46"/>
          <p:cNvCxnSpPr/>
          <p:nvPr/>
        </p:nvCxnSpPr>
        <p:spPr>
          <a:xfrm>
            <a:off x="3254975" y="1208850"/>
            <a:ext cx="0" cy="2725800"/>
          </a:xfrm>
          <a:prstGeom prst="straightConnector1">
            <a:avLst/>
          </a:prstGeom>
          <a:noFill/>
          <a:ln cap="flat" cmpd="sng" w="19050">
            <a:solidFill>
              <a:schemeClr val="lt2"/>
            </a:solidFill>
            <a:prstDash val="solid"/>
            <a:round/>
            <a:headEnd len="med" w="med" type="none"/>
            <a:tailEnd len="med" w="med" type="none"/>
          </a:ln>
        </p:spPr>
      </p:cxnSp>
      <p:grpSp>
        <p:nvGrpSpPr>
          <p:cNvPr id="1467" name="Google Shape;1467;p46"/>
          <p:cNvGrpSpPr/>
          <p:nvPr/>
        </p:nvGrpSpPr>
        <p:grpSpPr>
          <a:xfrm>
            <a:off x="887025" y="1477850"/>
            <a:ext cx="2198497" cy="2060757"/>
            <a:chOff x="887025" y="1477850"/>
            <a:chExt cx="2198497" cy="2060757"/>
          </a:xfrm>
        </p:grpSpPr>
        <p:sp>
          <p:nvSpPr>
            <p:cNvPr id="1468" name="Google Shape;1468;p46"/>
            <p:cNvSpPr/>
            <p:nvPr/>
          </p:nvSpPr>
          <p:spPr>
            <a:xfrm>
              <a:off x="892011" y="1483598"/>
              <a:ext cx="1271568" cy="174944"/>
            </a:xfrm>
            <a:custGeom>
              <a:rect b="b" l="l" r="r" t="t"/>
              <a:pathLst>
                <a:path extrusionOk="0" h="2526" w="18360">
                  <a:moveTo>
                    <a:pt x="2536" y="1"/>
                  </a:moveTo>
                  <a:cubicBezTo>
                    <a:pt x="1132" y="1"/>
                    <a:pt x="0" y="1132"/>
                    <a:pt x="0" y="2525"/>
                  </a:cubicBezTo>
                  <a:lnTo>
                    <a:pt x="18360" y="2525"/>
                  </a:lnTo>
                  <a:lnTo>
                    <a:pt x="183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6"/>
            <p:cNvSpPr/>
            <p:nvPr/>
          </p:nvSpPr>
          <p:spPr>
            <a:xfrm>
              <a:off x="887025" y="1477850"/>
              <a:ext cx="1282372" cy="185610"/>
            </a:xfrm>
            <a:custGeom>
              <a:rect b="b" l="l" r="r" t="t"/>
              <a:pathLst>
                <a:path extrusionOk="0" h="2680" w="18516">
                  <a:moveTo>
                    <a:pt x="18360" y="155"/>
                  </a:moveTo>
                  <a:lnTo>
                    <a:pt x="18360" y="2537"/>
                  </a:lnTo>
                  <a:lnTo>
                    <a:pt x="144" y="2537"/>
                  </a:lnTo>
                  <a:cubicBezTo>
                    <a:pt x="191" y="1215"/>
                    <a:pt x="1275" y="155"/>
                    <a:pt x="2597" y="155"/>
                  </a:cubicBezTo>
                  <a:close/>
                  <a:moveTo>
                    <a:pt x="2608" y="1"/>
                  </a:moveTo>
                  <a:cubicBezTo>
                    <a:pt x="1168" y="1"/>
                    <a:pt x="1" y="1179"/>
                    <a:pt x="1" y="2608"/>
                  </a:cubicBezTo>
                  <a:cubicBezTo>
                    <a:pt x="1" y="2656"/>
                    <a:pt x="37" y="2679"/>
                    <a:pt x="72" y="2679"/>
                  </a:cubicBezTo>
                  <a:lnTo>
                    <a:pt x="18432" y="2679"/>
                  </a:lnTo>
                  <a:cubicBezTo>
                    <a:pt x="18479" y="2679"/>
                    <a:pt x="18515" y="2656"/>
                    <a:pt x="18515" y="2608"/>
                  </a:cubicBezTo>
                  <a:lnTo>
                    <a:pt x="18515" y="84"/>
                  </a:lnTo>
                  <a:cubicBezTo>
                    <a:pt x="18515" y="36"/>
                    <a:pt x="18479" y="1"/>
                    <a:pt x="18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6"/>
            <p:cNvSpPr/>
            <p:nvPr/>
          </p:nvSpPr>
          <p:spPr>
            <a:xfrm>
              <a:off x="993403" y="1483598"/>
              <a:ext cx="1170175" cy="174944"/>
            </a:xfrm>
            <a:custGeom>
              <a:rect b="b" l="l" r="r" t="t"/>
              <a:pathLst>
                <a:path extrusionOk="0" h="2526" w="16896">
                  <a:moveTo>
                    <a:pt x="1061" y="1"/>
                  </a:moveTo>
                  <a:cubicBezTo>
                    <a:pt x="680" y="1"/>
                    <a:pt x="322" y="84"/>
                    <a:pt x="1" y="239"/>
                  </a:cubicBezTo>
                  <a:lnTo>
                    <a:pt x="1846" y="2525"/>
                  </a:lnTo>
                  <a:lnTo>
                    <a:pt x="16896" y="2525"/>
                  </a:lnTo>
                  <a:lnTo>
                    <a:pt x="168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6"/>
            <p:cNvSpPr/>
            <p:nvPr/>
          </p:nvSpPr>
          <p:spPr>
            <a:xfrm>
              <a:off x="987655" y="1477850"/>
              <a:ext cx="1181741" cy="185610"/>
            </a:xfrm>
            <a:custGeom>
              <a:rect b="b" l="l" r="r" t="t"/>
              <a:pathLst>
                <a:path extrusionOk="0" h="2680" w="17063">
                  <a:moveTo>
                    <a:pt x="16907" y="155"/>
                  </a:moveTo>
                  <a:lnTo>
                    <a:pt x="16907" y="2537"/>
                  </a:lnTo>
                  <a:lnTo>
                    <a:pt x="1965" y="2537"/>
                  </a:lnTo>
                  <a:lnTo>
                    <a:pt x="203" y="346"/>
                  </a:lnTo>
                  <a:cubicBezTo>
                    <a:pt x="501" y="215"/>
                    <a:pt x="822" y="155"/>
                    <a:pt x="1144" y="155"/>
                  </a:cubicBezTo>
                  <a:close/>
                  <a:moveTo>
                    <a:pt x="1155" y="1"/>
                  </a:moveTo>
                  <a:cubicBezTo>
                    <a:pt x="774" y="1"/>
                    <a:pt x="393" y="84"/>
                    <a:pt x="48" y="251"/>
                  </a:cubicBezTo>
                  <a:cubicBezTo>
                    <a:pt x="24" y="263"/>
                    <a:pt x="12" y="274"/>
                    <a:pt x="12" y="298"/>
                  </a:cubicBezTo>
                  <a:cubicBezTo>
                    <a:pt x="1" y="322"/>
                    <a:pt x="12" y="346"/>
                    <a:pt x="24" y="370"/>
                  </a:cubicBezTo>
                  <a:lnTo>
                    <a:pt x="1870" y="2656"/>
                  </a:lnTo>
                  <a:cubicBezTo>
                    <a:pt x="1894" y="2679"/>
                    <a:pt x="1906" y="2679"/>
                    <a:pt x="1929" y="2679"/>
                  </a:cubicBezTo>
                  <a:lnTo>
                    <a:pt x="16979" y="2679"/>
                  </a:lnTo>
                  <a:cubicBezTo>
                    <a:pt x="17026" y="2679"/>
                    <a:pt x="17062" y="2656"/>
                    <a:pt x="17050" y="2608"/>
                  </a:cubicBezTo>
                  <a:lnTo>
                    <a:pt x="17050" y="84"/>
                  </a:lnTo>
                  <a:cubicBezTo>
                    <a:pt x="17050" y="36"/>
                    <a:pt x="17026" y="1"/>
                    <a:pt x="169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6"/>
            <p:cNvSpPr/>
            <p:nvPr/>
          </p:nvSpPr>
          <p:spPr>
            <a:xfrm>
              <a:off x="1076718" y="1483598"/>
              <a:ext cx="1649229" cy="2050022"/>
            </a:xfrm>
            <a:custGeom>
              <a:rect b="b" l="l" r="r" t="t"/>
              <a:pathLst>
                <a:path extrusionOk="0" h="29600" w="23813">
                  <a:moveTo>
                    <a:pt x="0" y="1"/>
                  </a:moveTo>
                  <a:cubicBezTo>
                    <a:pt x="1286" y="1"/>
                    <a:pt x="2370" y="930"/>
                    <a:pt x="2572" y="2204"/>
                  </a:cubicBezTo>
                  <a:lnTo>
                    <a:pt x="2620" y="2525"/>
                  </a:lnTo>
                  <a:lnTo>
                    <a:pt x="6573" y="27838"/>
                  </a:lnTo>
                  <a:cubicBezTo>
                    <a:pt x="6739" y="28850"/>
                    <a:pt x="7609" y="29600"/>
                    <a:pt x="8632" y="29600"/>
                  </a:cubicBezTo>
                  <a:lnTo>
                    <a:pt x="23813" y="29600"/>
                  </a:lnTo>
                  <a:lnTo>
                    <a:pt x="19515" y="2144"/>
                  </a:lnTo>
                  <a:cubicBezTo>
                    <a:pt x="19324" y="906"/>
                    <a:pt x="18265" y="1"/>
                    <a:pt x="170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6"/>
            <p:cNvSpPr/>
            <p:nvPr/>
          </p:nvSpPr>
          <p:spPr>
            <a:xfrm>
              <a:off x="1071732" y="1478681"/>
              <a:ext cx="1659202" cy="2059926"/>
            </a:xfrm>
            <a:custGeom>
              <a:rect b="b" l="l" r="r" t="t"/>
              <a:pathLst>
                <a:path extrusionOk="0" h="29743" w="23957">
                  <a:moveTo>
                    <a:pt x="17086" y="143"/>
                  </a:moveTo>
                  <a:cubicBezTo>
                    <a:pt x="18313" y="143"/>
                    <a:pt x="19325" y="1013"/>
                    <a:pt x="19515" y="2227"/>
                  </a:cubicBezTo>
                  <a:lnTo>
                    <a:pt x="23790" y="29599"/>
                  </a:lnTo>
                  <a:lnTo>
                    <a:pt x="8704" y="29599"/>
                  </a:lnTo>
                  <a:cubicBezTo>
                    <a:pt x="7716" y="29599"/>
                    <a:pt x="6871" y="28885"/>
                    <a:pt x="6728" y="27897"/>
                  </a:cubicBezTo>
                  <a:lnTo>
                    <a:pt x="2716" y="2251"/>
                  </a:lnTo>
                  <a:cubicBezTo>
                    <a:pt x="2561" y="1251"/>
                    <a:pt x="1870" y="465"/>
                    <a:pt x="965" y="143"/>
                  </a:cubicBezTo>
                  <a:close/>
                  <a:moveTo>
                    <a:pt x="72" y="0"/>
                  </a:moveTo>
                  <a:cubicBezTo>
                    <a:pt x="37" y="0"/>
                    <a:pt x="1" y="24"/>
                    <a:pt x="1" y="72"/>
                  </a:cubicBezTo>
                  <a:cubicBezTo>
                    <a:pt x="1" y="108"/>
                    <a:pt x="37" y="143"/>
                    <a:pt x="72" y="143"/>
                  </a:cubicBezTo>
                  <a:cubicBezTo>
                    <a:pt x="1323" y="143"/>
                    <a:pt x="2370" y="1048"/>
                    <a:pt x="2573" y="2286"/>
                  </a:cubicBezTo>
                  <a:lnTo>
                    <a:pt x="6573" y="27921"/>
                  </a:lnTo>
                  <a:cubicBezTo>
                    <a:pt x="6740" y="28980"/>
                    <a:pt x="7633" y="29742"/>
                    <a:pt x="8704" y="29742"/>
                  </a:cubicBezTo>
                  <a:lnTo>
                    <a:pt x="23885" y="29742"/>
                  </a:lnTo>
                  <a:cubicBezTo>
                    <a:pt x="23897" y="29742"/>
                    <a:pt x="23921" y="29742"/>
                    <a:pt x="23933" y="29718"/>
                  </a:cubicBezTo>
                  <a:cubicBezTo>
                    <a:pt x="23944" y="29707"/>
                    <a:pt x="23956" y="29683"/>
                    <a:pt x="23956" y="29659"/>
                  </a:cubicBezTo>
                  <a:lnTo>
                    <a:pt x="19658" y="2203"/>
                  </a:lnTo>
                  <a:cubicBezTo>
                    <a:pt x="19468" y="917"/>
                    <a:pt x="18384" y="0"/>
                    <a:pt x="170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6"/>
            <p:cNvSpPr/>
            <p:nvPr/>
          </p:nvSpPr>
          <p:spPr>
            <a:xfrm>
              <a:off x="1535196" y="3051148"/>
              <a:ext cx="1190744" cy="482448"/>
            </a:xfrm>
            <a:custGeom>
              <a:rect b="b" l="l" r="r" t="t"/>
              <a:pathLst>
                <a:path extrusionOk="0" h="6966" w="17193">
                  <a:moveTo>
                    <a:pt x="16098" y="1"/>
                  </a:moveTo>
                  <a:lnTo>
                    <a:pt x="0" y="5418"/>
                  </a:lnTo>
                  <a:cubicBezTo>
                    <a:pt x="250" y="6323"/>
                    <a:pt x="1060" y="6966"/>
                    <a:pt x="2012" y="6966"/>
                  </a:cubicBezTo>
                  <a:lnTo>
                    <a:pt x="17193" y="6966"/>
                  </a:lnTo>
                  <a:lnTo>
                    <a:pt x="160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6"/>
            <p:cNvSpPr/>
            <p:nvPr/>
          </p:nvSpPr>
          <p:spPr>
            <a:xfrm>
              <a:off x="1529378" y="3045608"/>
              <a:ext cx="1201548" cy="492975"/>
            </a:xfrm>
            <a:custGeom>
              <a:rect b="b" l="l" r="r" t="t"/>
              <a:pathLst>
                <a:path extrusionOk="0" h="7118" w="17349">
                  <a:moveTo>
                    <a:pt x="16122" y="176"/>
                  </a:moveTo>
                  <a:lnTo>
                    <a:pt x="17182" y="6974"/>
                  </a:lnTo>
                  <a:lnTo>
                    <a:pt x="2096" y="6974"/>
                  </a:lnTo>
                  <a:cubicBezTo>
                    <a:pt x="1215" y="6974"/>
                    <a:pt x="430" y="6391"/>
                    <a:pt x="180" y="5546"/>
                  </a:cubicBezTo>
                  <a:lnTo>
                    <a:pt x="16122" y="176"/>
                  </a:lnTo>
                  <a:close/>
                  <a:moveTo>
                    <a:pt x="16192" y="0"/>
                  </a:moveTo>
                  <a:cubicBezTo>
                    <a:pt x="16182" y="0"/>
                    <a:pt x="16170" y="3"/>
                    <a:pt x="16158" y="9"/>
                  </a:cubicBezTo>
                  <a:lnTo>
                    <a:pt x="60" y="5427"/>
                  </a:lnTo>
                  <a:cubicBezTo>
                    <a:pt x="25" y="5450"/>
                    <a:pt x="1" y="5486"/>
                    <a:pt x="13" y="5522"/>
                  </a:cubicBezTo>
                  <a:cubicBezTo>
                    <a:pt x="263" y="6462"/>
                    <a:pt x="1120" y="7117"/>
                    <a:pt x="2096" y="7117"/>
                  </a:cubicBezTo>
                  <a:lnTo>
                    <a:pt x="17277" y="7117"/>
                  </a:lnTo>
                  <a:cubicBezTo>
                    <a:pt x="17289" y="7117"/>
                    <a:pt x="17313" y="7117"/>
                    <a:pt x="17325" y="7093"/>
                  </a:cubicBezTo>
                  <a:cubicBezTo>
                    <a:pt x="17348" y="7082"/>
                    <a:pt x="17348" y="7058"/>
                    <a:pt x="17348" y="7034"/>
                  </a:cubicBezTo>
                  <a:lnTo>
                    <a:pt x="16253" y="69"/>
                  </a:lnTo>
                  <a:cubicBezTo>
                    <a:pt x="16253" y="45"/>
                    <a:pt x="16241" y="21"/>
                    <a:pt x="16217" y="9"/>
                  </a:cubicBezTo>
                  <a:cubicBezTo>
                    <a:pt x="16211" y="3"/>
                    <a:pt x="16202" y="0"/>
                    <a:pt x="16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6"/>
            <p:cNvSpPr/>
            <p:nvPr/>
          </p:nvSpPr>
          <p:spPr>
            <a:xfrm>
              <a:off x="1696009" y="3358716"/>
              <a:ext cx="1384527" cy="174875"/>
            </a:xfrm>
            <a:custGeom>
              <a:rect b="b" l="l" r="r" t="t"/>
              <a:pathLst>
                <a:path extrusionOk="0" h="2525" w="19991">
                  <a:moveTo>
                    <a:pt x="2536" y="1"/>
                  </a:moveTo>
                  <a:cubicBezTo>
                    <a:pt x="2536" y="1394"/>
                    <a:pt x="1405" y="2525"/>
                    <a:pt x="0" y="2525"/>
                  </a:cubicBezTo>
                  <a:lnTo>
                    <a:pt x="17455" y="2525"/>
                  </a:lnTo>
                  <a:cubicBezTo>
                    <a:pt x="18860" y="2525"/>
                    <a:pt x="19991" y="1394"/>
                    <a:pt x="19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6"/>
            <p:cNvSpPr/>
            <p:nvPr/>
          </p:nvSpPr>
          <p:spPr>
            <a:xfrm>
              <a:off x="1691022" y="3352968"/>
              <a:ext cx="1394500" cy="185610"/>
            </a:xfrm>
            <a:custGeom>
              <a:rect b="b" l="l" r="r" t="t"/>
              <a:pathLst>
                <a:path extrusionOk="0" h="2680" w="20135">
                  <a:moveTo>
                    <a:pt x="19991" y="155"/>
                  </a:moveTo>
                  <a:cubicBezTo>
                    <a:pt x="19944" y="1477"/>
                    <a:pt x="18860" y="2536"/>
                    <a:pt x="17527" y="2536"/>
                  </a:cubicBezTo>
                  <a:lnTo>
                    <a:pt x="941" y="2536"/>
                  </a:lnTo>
                  <a:cubicBezTo>
                    <a:pt x="1929" y="2179"/>
                    <a:pt x="2644" y="1250"/>
                    <a:pt x="2679" y="155"/>
                  </a:cubicBezTo>
                  <a:close/>
                  <a:moveTo>
                    <a:pt x="2608" y="0"/>
                  </a:moveTo>
                  <a:cubicBezTo>
                    <a:pt x="2560" y="0"/>
                    <a:pt x="2537" y="36"/>
                    <a:pt x="2537" y="84"/>
                  </a:cubicBezTo>
                  <a:cubicBezTo>
                    <a:pt x="2537" y="1429"/>
                    <a:pt x="1429" y="2536"/>
                    <a:pt x="72" y="2536"/>
                  </a:cubicBezTo>
                  <a:cubicBezTo>
                    <a:pt x="36" y="2536"/>
                    <a:pt x="1" y="2572"/>
                    <a:pt x="1" y="2608"/>
                  </a:cubicBezTo>
                  <a:cubicBezTo>
                    <a:pt x="1" y="2655"/>
                    <a:pt x="36" y="2679"/>
                    <a:pt x="72" y="2679"/>
                  </a:cubicBezTo>
                  <a:lnTo>
                    <a:pt x="17527" y="2679"/>
                  </a:lnTo>
                  <a:cubicBezTo>
                    <a:pt x="18967" y="2679"/>
                    <a:pt x="20134" y="1512"/>
                    <a:pt x="20134" y="84"/>
                  </a:cubicBezTo>
                  <a:cubicBezTo>
                    <a:pt x="20134" y="36"/>
                    <a:pt x="20098" y="0"/>
                    <a:pt x="200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6"/>
            <p:cNvSpPr/>
            <p:nvPr/>
          </p:nvSpPr>
          <p:spPr>
            <a:xfrm>
              <a:off x="1353744" y="1684026"/>
              <a:ext cx="1001186" cy="10735"/>
            </a:xfrm>
            <a:custGeom>
              <a:rect b="b" l="l" r="r" t="t"/>
              <a:pathLst>
                <a:path extrusionOk="0" h="155" w="14456">
                  <a:moveTo>
                    <a:pt x="72" y="0"/>
                  </a:moveTo>
                  <a:cubicBezTo>
                    <a:pt x="37" y="0"/>
                    <a:pt x="1" y="36"/>
                    <a:pt x="1" y="83"/>
                  </a:cubicBezTo>
                  <a:cubicBezTo>
                    <a:pt x="1" y="119"/>
                    <a:pt x="37" y="155"/>
                    <a:pt x="72" y="155"/>
                  </a:cubicBezTo>
                  <a:lnTo>
                    <a:pt x="14384" y="155"/>
                  </a:lnTo>
                  <a:cubicBezTo>
                    <a:pt x="14419" y="155"/>
                    <a:pt x="14455" y="119"/>
                    <a:pt x="14455" y="83"/>
                  </a:cubicBezTo>
                  <a:cubicBezTo>
                    <a:pt x="14455" y="36"/>
                    <a:pt x="14419" y="0"/>
                    <a:pt x="143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6"/>
            <p:cNvSpPr/>
            <p:nvPr/>
          </p:nvSpPr>
          <p:spPr>
            <a:xfrm>
              <a:off x="1803149" y="1823370"/>
              <a:ext cx="573175" cy="9973"/>
            </a:xfrm>
            <a:custGeom>
              <a:rect b="b" l="l" r="r" t="t"/>
              <a:pathLst>
                <a:path extrusionOk="0" h="144" w="8276">
                  <a:moveTo>
                    <a:pt x="84" y="0"/>
                  </a:moveTo>
                  <a:cubicBezTo>
                    <a:pt x="37" y="0"/>
                    <a:pt x="1" y="24"/>
                    <a:pt x="1" y="72"/>
                  </a:cubicBezTo>
                  <a:cubicBezTo>
                    <a:pt x="1" y="107"/>
                    <a:pt x="37" y="143"/>
                    <a:pt x="84" y="143"/>
                  </a:cubicBezTo>
                  <a:lnTo>
                    <a:pt x="8204" y="143"/>
                  </a:lnTo>
                  <a:cubicBezTo>
                    <a:pt x="8240" y="143"/>
                    <a:pt x="8276" y="107"/>
                    <a:pt x="8276" y="72"/>
                  </a:cubicBezTo>
                  <a:cubicBezTo>
                    <a:pt x="8276" y="24"/>
                    <a:pt x="8240" y="0"/>
                    <a:pt x="8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6"/>
            <p:cNvSpPr/>
            <p:nvPr/>
          </p:nvSpPr>
          <p:spPr>
            <a:xfrm>
              <a:off x="1375213" y="1823370"/>
              <a:ext cx="305980" cy="9973"/>
            </a:xfrm>
            <a:custGeom>
              <a:rect b="b" l="l" r="r" t="t"/>
              <a:pathLst>
                <a:path extrusionOk="0" h="144" w="4418">
                  <a:moveTo>
                    <a:pt x="72" y="0"/>
                  </a:moveTo>
                  <a:cubicBezTo>
                    <a:pt x="36" y="0"/>
                    <a:pt x="0" y="24"/>
                    <a:pt x="0" y="72"/>
                  </a:cubicBezTo>
                  <a:cubicBezTo>
                    <a:pt x="0" y="107"/>
                    <a:pt x="36" y="143"/>
                    <a:pt x="72" y="143"/>
                  </a:cubicBezTo>
                  <a:lnTo>
                    <a:pt x="4334" y="143"/>
                  </a:lnTo>
                  <a:cubicBezTo>
                    <a:pt x="4382" y="143"/>
                    <a:pt x="4418" y="107"/>
                    <a:pt x="4418" y="72"/>
                  </a:cubicBezTo>
                  <a:cubicBezTo>
                    <a:pt x="4418" y="24"/>
                    <a:pt x="4382" y="0"/>
                    <a:pt x="4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6"/>
            <p:cNvSpPr/>
            <p:nvPr/>
          </p:nvSpPr>
          <p:spPr>
            <a:xfrm>
              <a:off x="1396683" y="1961883"/>
              <a:ext cx="1001117" cy="9973"/>
            </a:xfrm>
            <a:custGeom>
              <a:rect b="b" l="l" r="r" t="t"/>
              <a:pathLst>
                <a:path extrusionOk="0" h="144" w="14455">
                  <a:moveTo>
                    <a:pt x="71" y="1"/>
                  </a:moveTo>
                  <a:cubicBezTo>
                    <a:pt x="36" y="1"/>
                    <a:pt x="0" y="36"/>
                    <a:pt x="0" y="72"/>
                  </a:cubicBezTo>
                  <a:cubicBezTo>
                    <a:pt x="0" y="120"/>
                    <a:pt x="36" y="143"/>
                    <a:pt x="71" y="143"/>
                  </a:cubicBezTo>
                  <a:lnTo>
                    <a:pt x="14383" y="143"/>
                  </a:lnTo>
                  <a:cubicBezTo>
                    <a:pt x="14430" y="143"/>
                    <a:pt x="14454" y="120"/>
                    <a:pt x="14454" y="72"/>
                  </a:cubicBezTo>
                  <a:cubicBezTo>
                    <a:pt x="14454" y="36"/>
                    <a:pt x="14419" y="1"/>
                    <a:pt x="14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6"/>
            <p:cNvSpPr/>
            <p:nvPr/>
          </p:nvSpPr>
          <p:spPr>
            <a:xfrm>
              <a:off x="1418914" y="2100396"/>
              <a:ext cx="1001117" cy="9973"/>
            </a:xfrm>
            <a:custGeom>
              <a:rect b="b" l="l" r="r" t="t"/>
              <a:pathLst>
                <a:path extrusionOk="0" h="144" w="14455">
                  <a:moveTo>
                    <a:pt x="72" y="1"/>
                  </a:moveTo>
                  <a:cubicBezTo>
                    <a:pt x="24" y="1"/>
                    <a:pt x="1" y="37"/>
                    <a:pt x="1" y="72"/>
                  </a:cubicBezTo>
                  <a:cubicBezTo>
                    <a:pt x="1" y="120"/>
                    <a:pt x="24" y="144"/>
                    <a:pt x="72" y="144"/>
                  </a:cubicBezTo>
                  <a:lnTo>
                    <a:pt x="14371" y="144"/>
                  </a:lnTo>
                  <a:cubicBezTo>
                    <a:pt x="14419" y="144"/>
                    <a:pt x="14455" y="120"/>
                    <a:pt x="14455" y="72"/>
                  </a:cubicBezTo>
                  <a:cubicBezTo>
                    <a:pt x="14455" y="37"/>
                    <a:pt x="14419" y="1"/>
                    <a:pt x="14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6"/>
            <p:cNvSpPr/>
            <p:nvPr/>
          </p:nvSpPr>
          <p:spPr>
            <a:xfrm>
              <a:off x="1783411" y="2238978"/>
              <a:ext cx="658085" cy="10735"/>
            </a:xfrm>
            <a:custGeom>
              <a:rect b="b" l="l" r="r" t="t"/>
              <a:pathLst>
                <a:path extrusionOk="0" h="155" w="9502">
                  <a:moveTo>
                    <a:pt x="72" y="0"/>
                  </a:moveTo>
                  <a:cubicBezTo>
                    <a:pt x="36" y="0"/>
                    <a:pt x="0" y="36"/>
                    <a:pt x="0" y="71"/>
                  </a:cubicBezTo>
                  <a:cubicBezTo>
                    <a:pt x="0" y="119"/>
                    <a:pt x="36" y="155"/>
                    <a:pt x="72" y="155"/>
                  </a:cubicBezTo>
                  <a:lnTo>
                    <a:pt x="9430" y="155"/>
                  </a:lnTo>
                  <a:cubicBezTo>
                    <a:pt x="9466" y="155"/>
                    <a:pt x="9501" y="119"/>
                    <a:pt x="9501" y="71"/>
                  </a:cubicBezTo>
                  <a:cubicBezTo>
                    <a:pt x="9501" y="36"/>
                    <a:pt x="9466" y="0"/>
                    <a:pt x="9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6"/>
            <p:cNvSpPr/>
            <p:nvPr/>
          </p:nvSpPr>
          <p:spPr>
            <a:xfrm>
              <a:off x="1440384" y="2238978"/>
              <a:ext cx="218577" cy="10735"/>
            </a:xfrm>
            <a:custGeom>
              <a:rect b="b" l="l" r="r" t="t"/>
              <a:pathLst>
                <a:path extrusionOk="0" h="155" w="3156">
                  <a:moveTo>
                    <a:pt x="72" y="0"/>
                  </a:moveTo>
                  <a:cubicBezTo>
                    <a:pt x="36" y="0"/>
                    <a:pt x="0" y="36"/>
                    <a:pt x="0" y="71"/>
                  </a:cubicBezTo>
                  <a:cubicBezTo>
                    <a:pt x="0" y="119"/>
                    <a:pt x="36" y="155"/>
                    <a:pt x="72" y="155"/>
                  </a:cubicBezTo>
                  <a:lnTo>
                    <a:pt x="3072" y="155"/>
                  </a:lnTo>
                  <a:cubicBezTo>
                    <a:pt x="3120" y="155"/>
                    <a:pt x="3155" y="119"/>
                    <a:pt x="3155" y="71"/>
                  </a:cubicBezTo>
                  <a:cubicBezTo>
                    <a:pt x="3155" y="36"/>
                    <a:pt x="3120" y="0"/>
                    <a:pt x="3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6"/>
            <p:cNvSpPr/>
            <p:nvPr/>
          </p:nvSpPr>
          <p:spPr>
            <a:xfrm>
              <a:off x="1461784" y="2377491"/>
              <a:ext cx="1001117" cy="10804"/>
            </a:xfrm>
            <a:custGeom>
              <a:rect b="b" l="l" r="r" t="t"/>
              <a:pathLst>
                <a:path extrusionOk="0" h="156" w="14455">
                  <a:moveTo>
                    <a:pt x="72" y="0"/>
                  </a:moveTo>
                  <a:cubicBezTo>
                    <a:pt x="36" y="0"/>
                    <a:pt x="1" y="36"/>
                    <a:pt x="1" y="72"/>
                  </a:cubicBezTo>
                  <a:cubicBezTo>
                    <a:pt x="1" y="119"/>
                    <a:pt x="36" y="155"/>
                    <a:pt x="72" y="155"/>
                  </a:cubicBezTo>
                  <a:lnTo>
                    <a:pt x="14383" y="155"/>
                  </a:lnTo>
                  <a:cubicBezTo>
                    <a:pt x="14419" y="155"/>
                    <a:pt x="14455" y="119"/>
                    <a:pt x="14455" y="72"/>
                  </a:cubicBezTo>
                  <a:cubicBezTo>
                    <a:pt x="14455" y="36"/>
                    <a:pt x="14419" y="0"/>
                    <a:pt x="143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6"/>
            <p:cNvSpPr/>
            <p:nvPr/>
          </p:nvSpPr>
          <p:spPr>
            <a:xfrm>
              <a:off x="2067847" y="2516004"/>
              <a:ext cx="416515" cy="10804"/>
            </a:xfrm>
            <a:custGeom>
              <a:rect b="b" l="l" r="r" t="t"/>
              <a:pathLst>
                <a:path extrusionOk="0" h="156" w="6014">
                  <a:moveTo>
                    <a:pt x="72" y="1"/>
                  </a:moveTo>
                  <a:cubicBezTo>
                    <a:pt x="36" y="1"/>
                    <a:pt x="1" y="36"/>
                    <a:pt x="1" y="84"/>
                  </a:cubicBezTo>
                  <a:cubicBezTo>
                    <a:pt x="1" y="120"/>
                    <a:pt x="36" y="155"/>
                    <a:pt x="72" y="155"/>
                  </a:cubicBezTo>
                  <a:lnTo>
                    <a:pt x="5942" y="155"/>
                  </a:lnTo>
                  <a:cubicBezTo>
                    <a:pt x="5990" y="155"/>
                    <a:pt x="6013" y="120"/>
                    <a:pt x="6013" y="84"/>
                  </a:cubicBezTo>
                  <a:cubicBezTo>
                    <a:pt x="6013" y="36"/>
                    <a:pt x="5990" y="1"/>
                    <a:pt x="5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6"/>
            <p:cNvSpPr/>
            <p:nvPr/>
          </p:nvSpPr>
          <p:spPr>
            <a:xfrm>
              <a:off x="1483253" y="2516004"/>
              <a:ext cx="463471" cy="10804"/>
            </a:xfrm>
            <a:custGeom>
              <a:rect b="b" l="l" r="r" t="t"/>
              <a:pathLst>
                <a:path extrusionOk="0" h="156" w="6692">
                  <a:moveTo>
                    <a:pt x="84" y="1"/>
                  </a:moveTo>
                  <a:cubicBezTo>
                    <a:pt x="36" y="1"/>
                    <a:pt x="0" y="36"/>
                    <a:pt x="0" y="84"/>
                  </a:cubicBezTo>
                  <a:cubicBezTo>
                    <a:pt x="0" y="120"/>
                    <a:pt x="36" y="155"/>
                    <a:pt x="84" y="155"/>
                  </a:cubicBezTo>
                  <a:lnTo>
                    <a:pt x="6620" y="155"/>
                  </a:lnTo>
                  <a:cubicBezTo>
                    <a:pt x="6668" y="155"/>
                    <a:pt x="6692" y="120"/>
                    <a:pt x="6692" y="84"/>
                  </a:cubicBezTo>
                  <a:cubicBezTo>
                    <a:pt x="6692" y="36"/>
                    <a:pt x="6668" y="1"/>
                    <a:pt x="6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6"/>
            <p:cNvSpPr/>
            <p:nvPr/>
          </p:nvSpPr>
          <p:spPr>
            <a:xfrm>
              <a:off x="1813883" y="2655348"/>
              <a:ext cx="692714" cy="9973"/>
            </a:xfrm>
            <a:custGeom>
              <a:rect b="b" l="l" r="r" t="t"/>
              <a:pathLst>
                <a:path extrusionOk="0" h="144" w="10002">
                  <a:moveTo>
                    <a:pt x="72" y="1"/>
                  </a:moveTo>
                  <a:cubicBezTo>
                    <a:pt x="24" y="1"/>
                    <a:pt x="1" y="24"/>
                    <a:pt x="1" y="72"/>
                  </a:cubicBezTo>
                  <a:cubicBezTo>
                    <a:pt x="1" y="108"/>
                    <a:pt x="24" y="144"/>
                    <a:pt x="72" y="144"/>
                  </a:cubicBezTo>
                  <a:lnTo>
                    <a:pt x="9919" y="144"/>
                  </a:lnTo>
                  <a:cubicBezTo>
                    <a:pt x="9966" y="144"/>
                    <a:pt x="10002" y="108"/>
                    <a:pt x="10002" y="72"/>
                  </a:cubicBezTo>
                  <a:cubicBezTo>
                    <a:pt x="10002" y="24"/>
                    <a:pt x="9966" y="1"/>
                    <a:pt x="9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6"/>
            <p:cNvSpPr/>
            <p:nvPr/>
          </p:nvSpPr>
          <p:spPr>
            <a:xfrm>
              <a:off x="1505485" y="2655348"/>
              <a:ext cx="160885" cy="9973"/>
            </a:xfrm>
            <a:custGeom>
              <a:rect b="b" l="l" r="r" t="t"/>
              <a:pathLst>
                <a:path extrusionOk="0" h="144" w="2323">
                  <a:moveTo>
                    <a:pt x="72" y="1"/>
                  </a:moveTo>
                  <a:cubicBezTo>
                    <a:pt x="24" y="1"/>
                    <a:pt x="1" y="24"/>
                    <a:pt x="1" y="72"/>
                  </a:cubicBezTo>
                  <a:cubicBezTo>
                    <a:pt x="1" y="108"/>
                    <a:pt x="24" y="144"/>
                    <a:pt x="72" y="144"/>
                  </a:cubicBezTo>
                  <a:lnTo>
                    <a:pt x="2251" y="144"/>
                  </a:lnTo>
                  <a:cubicBezTo>
                    <a:pt x="2299" y="144"/>
                    <a:pt x="2322" y="108"/>
                    <a:pt x="2322" y="72"/>
                  </a:cubicBezTo>
                  <a:cubicBezTo>
                    <a:pt x="2322" y="24"/>
                    <a:pt x="2299" y="1"/>
                    <a:pt x="2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6"/>
            <p:cNvSpPr/>
            <p:nvPr/>
          </p:nvSpPr>
          <p:spPr>
            <a:xfrm>
              <a:off x="2250891" y="2793861"/>
              <a:ext cx="277169" cy="9973"/>
            </a:xfrm>
            <a:custGeom>
              <a:rect b="b" l="l" r="r" t="t"/>
              <a:pathLst>
                <a:path extrusionOk="0" h="144" w="4002">
                  <a:moveTo>
                    <a:pt x="72" y="1"/>
                  </a:moveTo>
                  <a:cubicBezTo>
                    <a:pt x="37" y="1"/>
                    <a:pt x="1" y="25"/>
                    <a:pt x="1" y="72"/>
                  </a:cubicBezTo>
                  <a:cubicBezTo>
                    <a:pt x="1" y="108"/>
                    <a:pt x="37" y="144"/>
                    <a:pt x="72" y="144"/>
                  </a:cubicBezTo>
                  <a:lnTo>
                    <a:pt x="3930" y="144"/>
                  </a:lnTo>
                  <a:cubicBezTo>
                    <a:pt x="3966" y="144"/>
                    <a:pt x="4001" y="108"/>
                    <a:pt x="4001" y="72"/>
                  </a:cubicBezTo>
                  <a:cubicBezTo>
                    <a:pt x="4001" y="25"/>
                    <a:pt x="3966" y="1"/>
                    <a:pt x="39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6"/>
            <p:cNvSpPr/>
            <p:nvPr/>
          </p:nvSpPr>
          <p:spPr>
            <a:xfrm>
              <a:off x="1526954" y="2793861"/>
              <a:ext cx="590489" cy="9973"/>
            </a:xfrm>
            <a:custGeom>
              <a:rect b="b" l="l" r="r" t="t"/>
              <a:pathLst>
                <a:path extrusionOk="0" h="144" w="8526">
                  <a:moveTo>
                    <a:pt x="72" y="1"/>
                  </a:moveTo>
                  <a:cubicBezTo>
                    <a:pt x="36" y="1"/>
                    <a:pt x="0" y="25"/>
                    <a:pt x="0" y="72"/>
                  </a:cubicBezTo>
                  <a:cubicBezTo>
                    <a:pt x="0" y="108"/>
                    <a:pt x="36" y="144"/>
                    <a:pt x="72" y="144"/>
                  </a:cubicBezTo>
                  <a:lnTo>
                    <a:pt x="8454" y="144"/>
                  </a:lnTo>
                  <a:cubicBezTo>
                    <a:pt x="8489" y="144"/>
                    <a:pt x="8525" y="108"/>
                    <a:pt x="8525" y="72"/>
                  </a:cubicBezTo>
                  <a:cubicBezTo>
                    <a:pt x="8525" y="25"/>
                    <a:pt x="8489" y="1"/>
                    <a:pt x="8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6"/>
            <p:cNvSpPr/>
            <p:nvPr/>
          </p:nvSpPr>
          <p:spPr>
            <a:xfrm>
              <a:off x="1548354" y="2932443"/>
              <a:ext cx="1001117" cy="9973"/>
            </a:xfrm>
            <a:custGeom>
              <a:rect b="b" l="l" r="r" t="t"/>
              <a:pathLst>
                <a:path extrusionOk="0" h="144" w="14455">
                  <a:moveTo>
                    <a:pt x="72" y="0"/>
                  </a:moveTo>
                  <a:cubicBezTo>
                    <a:pt x="37" y="0"/>
                    <a:pt x="1" y="36"/>
                    <a:pt x="1" y="72"/>
                  </a:cubicBezTo>
                  <a:cubicBezTo>
                    <a:pt x="1" y="119"/>
                    <a:pt x="37" y="143"/>
                    <a:pt x="72" y="143"/>
                  </a:cubicBezTo>
                  <a:lnTo>
                    <a:pt x="14384" y="143"/>
                  </a:lnTo>
                  <a:cubicBezTo>
                    <a:pt x="14419" y="143"/>
                    <a:pt x="14455" y="119"/>
                    <a:pt x="14455" y="72"/>
                  </a:cubicBezTo>
                  <a:cubicBezTo>
                    <a:pt x="14455" y="36"/>
                    <a:pt x="14419" y="0"/>
                    <a:pt x="14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6"/>
            <p:cNvSpPr/>
            <p:nvPr/>
          </p:nvSpPr>
          <p:spPr>
            <a:xfrm>
              <a:off x="2098389" y="3070956"/>
              <a:ext cx="472544" cy="10804"/>
            </a:xfrm>
            <a:custGeom>
              <a:rect b="b" l="l" r="r" t="t"/>
              <a:pathLst>
                <a:path extrusionOk="0" h="156" w="6823">
                  <a:moveTo>
                    <a:pt x="72" y="0"/>
                  </a:moveTo>
                  <a:cubicBezTo>
                    <a:pt x="24" y="0"/>
                    <a:pt x="0" y="36"/>
                    <a:pt x="0" y="72"/>
                  </a:cubicBezTo>
                  <a:cubicBezTo>
                    <a:pt x="0" y="119"/>
                    <a:pt x="24" y="155"/>
                    <a:pt x="72" y="155"/>
                  </a:cubicBezTo>
                  <a:lnTo>
                    <a:pt x="6751" y="155"/>
                  </a:lnTo>
                  <a:cubicBezTo>
                    <a:pt x="6799" y="155"/>
                    <a:pt x="6823" y="119"/>
                    <a:pt x="6823" y="72"/>
                  </a:cubicBezTo>
                  <a:cubicBezTo>
                    <a:pt x="6823" y="36"/>
                    <a:pt x="6799" y="0"/>
                    <a:pt x="6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6"/>
            <p:cNvSpPr/>
            <p:nvPr/>
          </p:nvSpPr>
          <p:spPr>
            <a:xfrm>
              <a:off x="1570655" y="3070956"/>
              <a:ext cx="376068" cy="10804"/>
            </a:xfrm>
            <a:custGeom>
              <a:rect b="b" l="l" r="r" t="t"/>
              <a:pathLst>
                <a:path extrusionOk="0" h="156" w="5430">
                  <a:moveTo>
                    <a:pt x="72" y="0"/>
                  </a:moveTo>
                  <a:cubicBezTo>
                    <a:pt x="24" y="0"/>
                    <a:pt x="0" y="36"/>
                    <a:pt x="0" y="72"/>
                  </a:cubicBezTo>
                  <a:cubicBezTo>
                    <a:pt x="0" y="119"/>
                    <a:pt x="24" y="155"/>
                    <a:pt x="72" y="155"/>
                  </a:cubicBezTo>
                  <a:lnTo>
                    <a:pt x="5358" y="155"/>
                  </a:lnTo>
                  <a:cubicBezTo>
                    <a:pt x="5406" y="155"/>
                    <a:pt x="5430" y="119"/>
                    <a:pt x="5430" y="72"/>
                  </a:cubicBezTo>
                  <a:cubicBezTo>
                    <a:pt x="5430" y="36"/>
                    <a:pt x="5406" y="0"/>
                    <a:pt x="53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6"/>
            <p:cNvSpPr/>
            <p:nvPr/>
          </p:nvSpPr>
          <p:spPr>
            <a:xfrm>
              <a:off x="1592055" y="3209468"/>
              <a:ext cx="1001117" cy="10804"/>
            </a:xfrm>
            <a:custGeom>
              <a:rect b="b" l="l" r="r" t="t"/>
              <a:pathLst>
                <a:path extrusionOk="0" h="156" w="14455">
                  <a:moveTo>
                    <a:pt x="72" y="1"/>
                  </a:moveTo>
                  <a:cubicBezTo>
                    <a:pt x="25" y="1"/>
                    <a:pt x="1" y="36"/>
                    <a:pt x="1" y="72"/>
                  </a:cubicBezTo>
                  <a:cubicBezTo>
                    <a:pt x="1" y="120"/>
                    <a:pt x="25" y="155"/>
                    <a:pt x="72" y="155"/>
                  </a:cubicBezTo>
                  <a:lnTo>
                    <a:pt x="14372" y="155"/>
                  </a:lnTo>
                  <a:cubicBezTo>
                    <a:pt x="14419" y="155"/>
                    <a:pt x="14455" y="120"/>
                    <a:pt x="14455" y="72"/>
                  </a:cubicBezTo>
                  <a:cubicBezTo>
                    <a:pt x="14455" y="36"/>
                    <a:pt x="14419" y="1"/>
                    <a:pt x="14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29"/>
          <p:cNvSpPr txBox="1"/>
          <p:nvPr>
            <p:ph type="title"/>
          </p:nvPr>
        </p:nvSpPr>
        <p:spPr>
          <a:xfrm>
            <a:off x="697475" y="589601"/>
            <a:ext cx="773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743" name="Google Shape;743;p29"/>
          <p:cNvSpPr txBox="1"/>
          <p:nvPr>
            <p:ph idx="1" type="body"/>
          </p:nvPr>
        </p:nvSpPr>
        <p:spPr>
          <a:xfrm>
            <a:off x="909125" y="1162300"/>
            <a:ext cx="7406100" cy="32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Here’s what you’ll find in this </a:t>
            </a:r>
            <a:r>
              <a:rPr b="1" lang="en">
                <a:solidFill>
                  <a:schemeClr val="accent3"/>
                </a:solidFill>
                <a:uFill>
                  <a:noFill/>
                </a:uFill>
                <a:hlinkClick r:id="rId3">
                  <a:extLst>
                    <a:ext uri="{A12FA001-AC4F-418D-AE19-62706E023703}">
                      <ahyp:hlinkClr val="tx"/>
                    </a:ext>
                  </a:extLst>
                </a:hlinkClick>
              </a:rPr>
              <a:t>Slidesgo</a:t>
            </a:r>
            <a:r>
              <a:rPr b="1" lang="en">
                <a:solidFill>
                  <a:schemeClr val="accent3"/>
                </a:solidFill>
              </a:rPr>
              <a:t> </a:t>
            </a:r>
            <a:r>
              <a:rPr lang="en">
                <a:solidFill>
                  <a:schemeClr val="accent3"/>
                </a:solidFill>
              </a:rPr>
              <a:t>template: </a:t>
            </a:r>
            <a:endParaRPr>
              <a:solidFill>
                <a:schemeClr val="accent3"/>
              </a:solidFill>
            </a:endParaRPr>
          </a:p>
          <a:p>
            <a:pPr indent="-304800" lvl="0" marL="457200" rtl="0" algn="l">
              <a:spcBef>
                <a:spcPts val="1600"/>
              </a:spcBef>
              <a:spcAft>
                <a:spcPts val="0"/>
              </a:spcAft>
              <a:buClr>
                <a:schemeClr val="accent3"/>
              </a:buClr>
              <a:buSzPts val="1200"/>
              <a:buFont typeface="Baloo 2"/>
              <a:buAutoNum type="arabicPeriod"/>
            </a:pPr>
            <a:r>
              <a:rPr lang="en">
                <a:solidFill>
                  <a:schemeClr val="accent3"/>
                </a:solidFill>
              </a:rPr>
              <a:t>A slide structure based on a marketing campaign, which you can easily adapt to your needs. For more info on how to edit the template, please visit </a:t>
            </a:r>
            <a:r>
              <a:rPr b="1" lang="en">
                <a:solidFill>
                  <a:schemeClr val="accent3"/>
                </a:solidFill>
                <a:uFill>
                  <a:noFill/>
                </a:uFill>
                <a:hlinkClick r:id="rId4">
                  <a:extLst>
                    <a:ext uri="{A12FA001-AC4F-418D-AE19-62706E023703}">
                      <ahyp:hlinkClr val="tx"/>
                    </a:ext>
                  </a:extLst>
                </a:hlinkClick>
              </a:rPr>
              <a:t>Slidesgo School</a:t>
            </a:r>
            <a:r>
              <a:rPr lang="en">
                <a:solidFill>
                  <a:schemeClr val="accent3"/>
                </a:solidFill>
              </a:rPr>
              <a:t> or read our </a:t>
            </a:r>
            <a:r>
              <a:rPr b="1" lang="en">
                <a:solidFill>
                  <a:schemeClr val="accent3"/>
                </a:solidFill>
                <a:uFill>
                  <a:noFill/>
                </a:uFill>
                <a:hlinkClick r:id="rId5">
                  <a:extLst>
                    <a:ext uri="{A12FA001-AC4F-418D-AE19-62706E023703}">
                      <ahyp:hlinkClr val="tx"/>
                    </a:ext>
                  </a:extLst>
                </a:hlinkClick>
              </a:rPr>
              <a:t>FAQs</a:t>
            </a:r>
            <a:r>
              <a:rPr lang="en">
                <a:solidFill>
                  <a:schemeClr val="accent3"/>
                </a:solidFill>
              </a:rPr>
              <a:t>.</a:t>
            </a:r>
            <a:endParaRPr>
              <a:solidFill>
                <a:schemeClr val="accent3"/>
              </a:solidFill>
            </a:endParaRPr>
          </a:p>
          <a:p>
            <a:pPr indent="-304800" lvl="0" marL="457200" rtl="0" algn="l">
              <a:spcBef>
                <a:spcPts val="0"/>
              </a:spcBef>
              <a:spcAft>
                <a:spcPts val="0"/>
              </a:spcAft>
              <a:buClr>
                <a:schemeClr val="accent3"/>
              </a:buClr>
              <a:buSzPts val="1200"/>
              <a:buFont typeface="Baloo 2"/>
              <a:buAutoNum type="arabicPeriod"/>
            </a:pPr>
            <a:r>
              <a:rPr lang="en">
                <a:solidFill>
                  <a:schemeClr val="accent3"/>
                </a:solidFill>
              </a:rPr>
              <a:t>An assortment of illustrations that are suitable for use in the presentation can be found in the </a:t>
            </a:r>
            <a:r>
              <a:rPr b="1" lang="en">
                <a:solidFill>
                  <a:schemeClr val="accent3"/>
                </a:solidFill>
              </a:rPr>
              <a:t>a</a:t>
            </a:r>
            <a:r>
              <a:rPr b="1" lang="en">
                <a:solidFill>
                  <a:schemeClr val="accent3"/>
                </a:solidFill>
                <a:uFill>
                  <a:noFill/>
                </a:uFill>
                <a:hlinkClick action="ppaction://hlinksldjump" r:id="rId6">
                  <a:extLst>
                    <a:ext uri="{A12FA001-AC4F-418D-AE19-62706E023703}">
                      <ahyp:hlinkClr val="tx"/>
                    </a:ext>
                  </a:extLst>
                </a:hlinkClick>
              </a:rPr>
              <a:t>lternative resources</a:t>
            </a:r>
            <a:r>
              <a:rPr lang="en">
                <a:solidFill>
                  <a:schemeClr val="accent3"/>
                </a:solidFill>
              </a:rPr>
              <a:t> slide.</a:t>
            </a:r>
            <a:endParaRPr>
              <a:solidFill>
                <a:schemeClr val="accent3"/>
              </a:solidFill>
            </a:endParaRPr>
          </a:p>
          <a:p>
            <a:pPr indent="-304800" lvl="0" marL="457200" rtl="0" algn="l">
              <a:spcBef>
                <a:spcPts val="0"/>
              </a:spcBef>
              <a:spcAft>
                <a:spcPts val="0"/>
              </a:spcAft>
              <a:buClr>
                <a:schemeClr val="accent3"/>
              </a:buClr>
              <a:buSzPts val="1200"/>
              <a:buFont typeface="Baloo 2"/>
              <a:buAutoNum type="arabicPeriod"/>
            </a:pPr>
            <a:r>
              <a:rPr lang="en">
                <a:solidFill>
                  <a:schemeClr val="accent3"/>
                </a:solidFill>
              </a:rPr>
              <a:t>A </a:t>
            </a:r>
            <a:r>
              <a:rPr b="1" lang="en">
                <a:solidFill>
                  <a:schemeClr val="accent3"/>
                </a:solidFill>
                <a:uFill>
                  <a:noFill/>
                </a:uFill>
                <a:hlinkClick action="ppaction://hlinksldjump" r:id="rId7">
                  <a:extLst>
                    <a:ext uri="{A12FA001-AC4F-418D-AE19-62706E023703}">
                      <ahyp:hlinkClr val="tx"/>
                    </a:ext>
                  </a:extLst>
                </a:hlinkClick>
              </a:rPr>
              <a:t>thanks</a:t>
            </a:r>
            <a:r>
              <a:rPr lang="en">
                <a:solidFill>
                  <a:schemeClr val="accent3"/>
                </a:solidFill>
                <a:uFill>
                  <a:noFill/>
                </a:uFill>
                <a:hlinkClick action="ppaction://hlinksldjump" r:id="rId8">
                  <a:extLst>
                    <a:ext uri="{A12FA001-AC4F-418D-AE19-62706E023703}">
                      <ahyp:hlinkClr val="tx"/>
                    </a:ext>
                  </a:extLst>
                </a:hlinkClick>
              </a:rPr>
              <a:t> </a:t>
            </a:r>
            <a:r>
              <a:rPr lang="en">
                <a:solidFill>
                  <a:schemeClr val="accent3"/>
                </a:solidFill>
              </a:rPr>
              <a:t>slide, which you must keep so that proper credits for our design are given.</a:t>
            </a:r>
            <a:endParaRPr>
              <a:solidFill>
                <a:schemeClr val="accent3"/>
              </a:solidFill>
            </a:endParaRPr>
          </a:p>
          <a:p>
            <a:pPr indent="-304800" lvl="0" marL="457200" rtl="0" algn="l">
              <a:spcBef>
                <a:spcPts val="0"/>
              </a:spcBef>
              <a:spcAft>
                <a:spcPts val="0"/>
              </a:spcAft>
              <a:buClr>
                <a:schemeClr val="accent3"/>
              </a:buClr>
              <a:buSzPts val="1200"/>
              <a:buFont typeface="Baloo 2"/>
              <a:buAutoNum type="arabicPeriod"/>
            </a:pPr>
            <a:r>
              <a:rPr lang="en">
                <a:solidFill>
                  <a:schemeClr val="accent3"/>
                </a:solidFill>
              </a:rPr>
              <a:t>A </a:t>
            </a:r>
            <a:r>
              <a:rPr b="1" lang="en">
                <a:solidFill>
                  <a:schemeClr val="accent3"/>
                </a:solidFill>
                <a:uFill>
                  <a:noFill/>
                </a:uFill>
                <a:hlinkClick action="ppaction://hlinksldjump" r:id="rId9">
                  <a:extLst>
                    <a:ext uri="{A12FA001-AC4F-418D-AE19-62706E023703}">
                      <ahyp:hlinkClr val="tx"/>
                    </a:ext>
                  </a:extLst>
                </a:hlinkClick>
              </a:rPr>
              <a:t>resources</a:t>
            </a:r>
            <a:r>
              <a:rPr lang="en">
                <a:solidFill>
                  <a:schemeClr val="accent3"/>
                </a:solidFill>
                <a:uFill>
                  <a:noFill/>
                </a:uFill>
                <a:hlinkClick action="ppaction://hlinksldjump" r:id="rId10">
                  <a:extLst>
                    <a:ext uri="{A12FA001-AC4F-418D-AE19-62706E023703}">
                      <ahyp:hlinkClr val="tx"/>
                    </a:ext>
                  </a:extLst>
                </a:hlinkClick>
              </a:rPr>
              <a:t> </a:t>
            </a:r>
            <a:r>
              <a:rPr lang="en">
                <a:solidFill>
                  <a:schemeClr val="accent3"/>
                </a:solidFill>
              </a:rPr>
              <a:t>slide, where you’ll find links to all the elements used in the template.</a:t>
            </a:r>
            <a:endParaRPr>
              <a:solidFill>
                <a:schemeClr val="accent3"/>
              </a:solidFill>
            </a:endParaRPr>
          </a:p>
          <a:p>
            <a:pPr indent="-304800" lvl="0" marL="457200" rtl="0" algn="l">
              <a:spcBef>
                <a:spcPts val="0"/>
              </a:spcBef>
              <a:spcAft>
                <a:spcPts val="0"/>
              </a:spcAft>
              <a:buClr>
                <a:schemeClr val="accent3"/>
              </a:buClr>
              <a:buSzPts val="1200"/>
              <a:buFont typeface="Baloo 2"/>
              <a:buAutoNum type="arabicPeriod"/>
            </a:pPr>
            <a:r>
              <a:rPr b="1" lang="en">
                <a:solidFill>
                  <a:schemeClr val="accent3"/>
                </a:solidFill>
                <a:uFill>
                  <a:noFill/>
                </a:uFill>
                <a:hlinkClick action="ppaction://hlinksldjump" r:id="rId11">
                  <a:extLst>
                    <a:ext uri="{A12FA001-AC4F-418D-AE19-62706E023703}">
                      <ahyp:hlinkClr val="tx"/>
                    </a:ext>
                  </a:extLst>
                </a:hlinkClick>
              </a:rPr>
              <a:t>Instructions for use</a:t>
            </a:r>
            <a:r>
              <a:rPr lang="en">
                <a:solidFill>
                  <a:schemeClr val="accent3"/>
                </a:solidFill>
              </a:rPr>
              <a:t>.</a:t>
            </a:r>
            <a:endParaRPr>
              <a:solidFill>
                <a:schemeClr val="accent3"/>
              </a:solidFill>
            </a:endParaRPr>
          </a:p>
          <a:p>
            <a:pPr indent="-304800" lvl="0" marL="457200" rtl="0" algn="l">
              <a:spcBef>
                <a:spcPts val="0"/>
              </a:spcBef>
              <a:spcAft>
                <a:spcPts val="0"/>
              </a:spcAft>
              <a:buClr>
                <a:schemeClr val="accent3"/>
              </a:buClr>
              <a:buSzPts val="1200"/>
              <a:buFont typeface="Baloo 2"/>
              <a:buAutoNum type="arabicPeriod"/>
            </a:pPr>
            <a:r>
              <a:rPr lang="en">
                <a:solidFill>
                  <a:schemeClr val="accent3"/>
                </a:solidFill>
              </a:rPr>
              <a:t>Final slides with:</a:t>
            </a:r>
            <a:endParaRPr>
              <a:solidFill>
                <a:schemeClr val="accent3"/>
              </a:solidFill>
            </a:endParaRPr>
          </a:p>
          <a:p>
            <a:pPr indent="-304800" lvl="0" marL="914400" rtl="0" algn="l">
              <a:spcBef>
                <a:spcPts val="0"/>
              </a:spcBef>
              <a:spcAft>
                <a:spcPts val="0"/>
              </a:spcAft>
              <a:buClr>
                <a:schemeClr val="accent3"/>
              </a:buClr>
              <a:buSzPts val="1200"/>
              <a:buFont typeface="Baloo 2"/>
              <a:buAutoNum type="arabicPeriod"/>
            </a:pPr>
            <a:r>
              <a:rPr lang="en">
                <a:solidFill>
                  <a:schemeClr val="accent3"/>
                </a:solidFill>
              </a:rPr>
              <a:t>The</a:t>
            </a:r>
            <a:r>
              <a:rPr lang="en">
                <a:solidFill>
                  <a:schemeClr val="accent3"/>
                </a:solidFill>
                <a:uFill>
                  <a:noFill/>
                </a:uFill>
                <a:hlinkClick action="ppaction://hlinksldjump" r:id="rId12">
                  <a:extLst>
                    <a:ext uri="{A12FA001-AC4F-418D-AE19-62706E023703}">
                      <ahyp:hlinkClr val="tx"/>
                    </a:ext>
                  </a:extLst>
                </a:hlinkClick>
              </a:rPr>
              <a:t> </a:t>
            </a:r>
            <a:r>
              <a:rPr b="1" lang="en">
                <a:solidFill>
                  <a:schemeClr val="accent3"/>
                </a:solidFill>
                <a:uFill>
                  <a:noFill/>
                </a:uFill>
                <a:hlinkClick action="ppaction://hlinksldjump" r:id="rId13">
                  <a:extLst>
                    <a:ext uri="{A12FA001-AC4F-418D-AE19-62706E023703}">
                      <ahyp:hlinkClr val="tx"/>
                    </a:ext>
                  </a:extLst>
                </a:hlinkClick>
              </a:rPr>
              <a:t>fonts and colors</a:t>
            </a:r>
            <a:r>
              <a:rPr lang="en">
                <a:solidFill>
                  <a:schemeClr val="accent3"/>
                </a:solidFill>
              </a:rPr>
              <a:t> used in the template.</a:t>
            </a:r>
            <a:endParaRPr>
              <a:solidFill>
                <a:schemeClr val="accent3"/>
              </a:solidFill>
            </a:endParaRPr>
          </a:p>
          <a:p>
            <a:pPr indent="-304800" lvl="0" marL="914400" rtl="0" algn="l">
              <a:spcBef>
                <a:spcPts val="0"/>
              </a:spcBef>
              <a:spcAft>
                <a:spcPts val="0"/>
              </a:spcAft>
              <a:buClr>
                <a:schemeClr val="accent3"/>
              </a:buClr>
              <a:buSzPts val="1200"/>
              <a:buFont typeface="Baloo 2"/>
              <a:buAutoNum type="arabicPeriod"/>
            </a:pPr>
            <a:r>
              <a:rPr lang="en">
                <a:solidFill>
                  <a:schemeClr val="accent3"/>
                </a:solidFill>
              </a:rPr>
              <a:t>A selection of </a:t>
            </a:r>
            <a:r>
              <a:rPr b="1" lang="en">
                <a:solidFill>
                  <a:schemeClr val="hlink"/>
                </a:solidFill>
                <a:uFill>
                  <a:noFill/>
                </a:uFill>
                <a:hlinkClick action="ppaction://hlinksldjump" r:id="rId14"/>
              </a:rPr>
              <a:t>illustrations</a:t>
            </a:r>
            <a:r>
              <a:rPr lang="en">
                <a:solidFill>
                  <a:schemeClr val="hlink"/>
                </a:solidFill>
                <a:uFill>
                  <a:noFill/>
                </a:uFill>
                <a:hlinkClick action="ppaction://hlinksldjump" r:id="rId15"/>
              </a:rPr>
              <a:t>.</a:t>
            </a:r>
            <a:r>
              <a:rPr lang="en">
                <a:solidFill>
                  <a:schemeClr val="accent3"/>
                </a:solidFill>
              </a:rPr>
              <a:t> You can also customize and animate them as you wish with the online editor. Visit </a:t>
            </a:r>
            <a:r>
              <a:rPr b="1" lang="en">
                <a:solidFill>
                  <a:schemeClr val="hlink"/>
                </a:solidFill>
                <a:uFill>
                  <a:noFill/>
                </a:uFill>
                <a:hlinkClick r:id="rId16"/>
              </a:rPr>
              <a:t>Storyset</a:t>
            </a:r>
            <a:r>
              <a:rPr b="1" lang="en">
                <a:solidFill>
                  <a:schemeClr val="accent3"/>
                </a:solidFill>
              </a:rPr>
              <a:t> </a:t>
            </a:r>
            <a:r>
              <a:rPr lang="en">
                <a:solidFill>
                  <a:schemeClr val="accent3"/>
                </a:solidFill>
              </a:rPr>
              <a:t>to find more. </a:t>
            </a:r>
            <a:endParaRPr>
              <a:solidFill>
                <a:schemeClr val="accent3"/>
              </a:solidFill>
            </a:endParaRPr>
          </a:p>
          <a:p>
            <a:pPr indent="-304800" lvl="0" marL="914400" rtl="0" algn="l">
              <a:spcBef>
                <a:spcPts val="0"/>
              </a:spcBef>
              <a:spcAft>
                <a:spcPts val="0"/>
              </a:spcAft>
              <a:buClr>
                <a:schemeClr val="accent3"/>
              </a:buClr>
              <a:buSzPts val="1200"/>
              <a:buFont typeface="Baloo 2"/>
              <a:buAutoNum type="arabicPeriod"/>
            </a:pPr>
            <a:r>
              <a:rPr lang="en">
                <a:solidFill>
                  <a:schemeClr val="accent3"/>
                </a:solidFill>
              </a:rPr>
              <a:t>More</a:t>
            </a:r>
            <a:r>
              <a:rPr lang="en">
                <a:solidFill>
                  <a:schemeClr val="accent3"/>
                </a:solidFill>
                <a:uFill>
                  <a:noFill/>
                </a:uFill>
                <a:hlinkClick action="ppaction://hlinksldjump" r:id="rId17">
                  <a:extLst>
                    <a:ext uri="{A12FA001-AC4F-418D-AE19-62706E023703}">
                      <ahyp:hlinkClr val="tx"/>
                    </a:ext>
                  </a:extLst>
                </a:hlinkClick>
              </a:rPr>
              <a:t> </a:t>
            </a:r>
            <a:r>
              <a:rPr b="1" lang="en">
                <a:solidFill>
                  <a:schemeClr val="accent3"/>
                </a:solidFill>
                <a:uFill>
                  <a:noFill/>
                </a:uFill>
                <a:hlinkClick action="ppaction://hlinksldjump" r:id="rId18">
                  <a:extLst>
                    <a:ext uri="{A12FA001-AC4F-418D-AE19-62706E023703}">
                      <ahyp:hlinkClr val="tx"/>
                    </a:ext>
                  </a:extLst>
                </a:hlinkClick>
              </a:rPr>
              <a:t>infographic resources</a:t>
            </a:r>
            <a:r>
              <a:rPr lang="en">
                <a:solidFill>
                  <a:schemeClr val="accent3"/>
                </a:solidFill>
              </a:rPr>
              <a:t>, whose size and color can be edited. </a:t>
            </a:r>
            <a:endParaRPr>
              <a:solidFill>
                <a:schemeClr val="accent3"/>
              </a:solidFill>
            </a:endParaRPr>
          </a:p>
          <a:p>
            <a:pPr indent="-304800" lvl="0" marL="914400" rtl="0" algn="l">
              <a:spcBef>
                <a:spcPts val="0"/>
              </a:spcBef>
              <a:spcAft>
                <a:spcPts val="0"/>
              </a:spcAft>
              <a:buClr>
                <a:schemeClr val="accent3"/>
              </a:buClr>
              <a:buSzPts val="1200"/>
              <a:buFont typeface="Baloo 2"/>
              <a:buAutoNum type="arabicPeriod"/>
            </a:pPr>
            <a:r>
              <a:rPr lang="en">
                <a:solidFill>
                  <a:schemeClr val="accent3"/>
                </a:solidFill>
              </a:rPr>
              <a:t>Sets of </a:t>
            </a:r>
            <a:r>
              <a:rPr b="1" lang="en">
                <a:solidFill>
                  <a:schemeClr val="accent3"/>
                </a:solidFill>
                <a:uFill>
                  <a:noFill/>
                </a:uFill>
                <a:hlinkClick action="ppaction://hlinksldjump" r:id="rId19">
                  <a:extLst>
                    <a:ext uri="{A12FA001-AC4F-418D-AE19-62706E023703}">
                      <ahyp:hlinkClr val="tx"/>
                    </a:ext>
                  </a:extLst>
                </a:hlinkClick>
              </a:rPr>
              <a:t>customizable icons</a:t>
            </a:r>
            <a:r>
              <a:rPr lang="en">
                <a:solidFill>
                  <a:schemeClr val="accent3"/>
                </a:solidFill>
              </a:rPr>
              <a:t> of the following themes: general, business, avatar, creative process, education, help &amp; support, medical, nature, performing arts, SEO &amp; marketing, and teamwork.</a:t>
            </a:r>
            <a:endParaRPr>
              <a:solidFill>
                <a:schemeClr val="accent3"/>
              </a:solidFill>
            </a:endParaRPr>
          </a:p>
        </p:txBody>
      </p:sp>
      <p:sp>
        <p:nvSpPr>
          <p:cNvPr id="744" name="Google Shape;744;p29"/>
          <p:cNvSpPr txBox="1"/>
          <p:nvPr/>
        </p:nvSpPr>
        <p:spPr>
          <a:xfrm>
            <a:off x="909125" y="4372072"/>
            <a:ext cx="58656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loo 2"/>
                <a:ea typeface="Baloo 2"/>
                <a:cs typeface="Baloo 2"/>
                <a:sym typeface="Baloo 2"/>
              </a:rPr>
              <a:t>You can delete this slide when you’re done editing the presentation.</a:t>
            </a:r>
            <a:endParaRPr sz="1200">
              <a:solidFill>
                <a:schemeClr val="dk1"/>
              </a:solidFill>
              <a:latin typeface="Baloo 2"/>
              <a:ea typeface="Baloo 2"/>
              <a:cs typeface="Baloo 2"/>
              <a:sym typeface="Baloo 2"/>
            </a:endParaRPr>
          </a:p>
        </p:txBody>
      </p:sp>
      <p:sp>
        <p:nvSpPr>
          <p:cNvPr id="745" name="Google Shape;745;p29"/>
          <p:cNvSpPr/>
          <p:nvPr/>
        </p:nvSpPr>
        <p:spPr>
          <a:xfrm>
            <a:off x="162303" y="1055606"/>
            <a:ext cx="341030" cy="366792"/>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grpSp>
        <p:nvGrpSpPr>
          <p:cNvPr id="1500" name="Google Shape;1500;p47"/>
          <p:cNvGrpSpPr/>
          <p:nvPr/>
        </p:nvGrpSpPr>
        <p:grpSpPr>
          <a:xfrm>
            <a:off x="5171575" y="3082050"/>
            <a:ext cx="3282916" cy="1794846"/>
            <a:chOff x="713237" y="1380147"/>
            <a:chExt cx="3282916" cy="1794846"/>
          </a:xfrm>
        </p:grpSpPr>
        <p:sp>
          <p:nvSpPr>
            <p:cNvPr id="1501" name="Google Shape;1501;p47"/>
            <p:cNvSpPr/>
            <p:nvPr/>
          </p:nvSpPr>
          <p:spPr>
            <a:xfrm>
              <a:off x="713238" y="1380147"/>
              <a:ext cx="3282916" cy="1794846"/>
            </a:xfrm>
            <a:custGeom>
              <a:rect b="b" l="l" r="r" t="t"/>
              <a:pathLst>
                <a:path extrusionOk="0" h="27968" w="36553">
                  <a:moveTo>
                    <a:pt x="0" y="0"/>
                  </a:moveTo>
                  <a:lnTo>
                    <a:pt x="0" y="27968"/>
                  </a:lnTo>
                  <a:lnTo>
                    <a:pt x="36553" y="27968"/>
                  </a:lnTo>
                  <a:lnTo>
                    <a:pt x="36553"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7"/>
            <p:cNvSpPr/>
            <p:nvPr/>
          </p:nvSpPr>
          <p:spPr>
            <a:xfrm>
              <a:off x="713237" y="1381172"/>
              <a:ext cx="3282916" cy="183524"/>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7"/>
            <p:cNvSpPr/>
            <p:nvPr/>
          </p:nvSpPr>
          <p:spPr>
            <a:xfrm>
              <a:off x="8966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7"/>
            <p:cNvSpPr/>
            <p:nvPr/>
          </p:nvSpPr>
          <p:spPr>
            <a:xfrm>
              <a:off x="7653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7"/>
            <p:cNvSpPr/>
            <p:nvPr/>
          </p:nvSpPr>
          <p:spPr>
            <a:xfrm>
              <a:off x="10278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47"/>
          <p:cNvGrpSpPr/>
          <p:nvPr/>
        </p:nvGrpSpPr>
        <p:grpSpPr>
          <a:xfrm>
            <a:off x="726175" y="3082050"/>
            <a:ext cx="3282916" cy="1794846"/>
            <a:chOff x="713237" y="1380147"/>
            <a:chExt cx="3282916" cy="1794846"/>
          </a:xfrm>
        </p:grpSpPr>
        <p:sp>
          <p:nvSpPr>
            <p:cNvPr id="1507" name="Google Shape;1507;p47"/>
            <p:cNvSpPr/>
            <p:nvPr/>
          </p:nvSpPr>
          <p:spPr>
            <a:xfrm>
              <a:off x="713238" y="1380147"/>
              <a:ext cx="3282916" cy="1794846"/>
            </a:xfrm>
            <a:custGeom>
              <a:rect b="b" l="l" r="r" t="t"/>
              <a:pathLst>
                <a:path extrusionOk="0" h="27968" w="36553">
                  <a:moveTo>
                    <a:pt x="0" y="0"/>
                  </a:moveTo>
                  <a:lnTo>
                    <a:pt x="0" y="27968"/>
                  </a:lnTo>
                  <a:lnTo>
                    <a:pt x="36553" y="27968"/>
                  </a:lnTo>
                  <a:lnTo>
                    <a:pt x="36553"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7"/>
            <p:cNvSpPr/>
            <p:nvPr/>
          </p:nvSpPr>
          <p:spPr>
            <a:xfrm>
              <a:off x="713237" y="1381172"/>
              <a:ext cx="3282916" cy="183524"/>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7"/>
            <p:cNvSpPr/>
            <p:nvPr/>
          </p:nvSpPr>
          <p:spPr>
            <a:xfrm>
              <a:off x="8966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7"/>
            <p:cNvSpPr/>
            <p:nvPr/>
          </p:nvSpPr>
          <p:spPr>
            <a:xfrm>
              <a:off x="7653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7"/>
            <p:cNvSpPr/>
            <p:nvPr/>
          </p:nvSpPr>
          <p:spPr>
            <a:xfrm>
              <a:off x="10278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2" name="Google Shape;1512;p47"/>
          <p:cNvGrpSpPr/>
          <p:nvPr/>
        </p:nvGrpSpPr>
        <p:grpSpPr>
          <a:xfrm>
            <a:off x="2649213" y="1273837"/>
            <a:ext cx="3845833" cy="1445806"/>
            <a:chOff x="713225" y="1380159"/>
            <a:chExt cx="3845833" cy="1445806"/>
          </a:xfrm>
        </p:grpSpPr>
        <p:sp>
          <p:nvSpPr>
            <p:cNvPr id="1513" name="Google Shape;1513;p47"/>
            <p:cNvSpPr/>
            <p:nvPr/>
          </p:nvSpPr>
          <p:spPr>
            <a:xfrm>
              <a:off x="713225" y="1380159"/>
              <a:ext cx="3845833" cy="1445806"/>
            </a:xfrm>
            <a:custGeom>
              <a:rect b="b" l="l" r="r" t="t"/>
              <a:pathLst>
                <a:path extrusionOk="0" h="27968" w="36553">
                  <a:moveTo>
                    <a:pt x="0" y="0"/>
                  </a:moveTo>
                  <a:lnTo>
                    <a:pt x="0" y="27968"/>
                  </a:lnTo>
                  <a:lnTo>
                    <a:pt x="36553" y="27968"/>
                  </a:lnTo>
                  <a:lnTo>
                    <a:pt x="36553"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7"/>
            <p:cNvSpPr/>
            <p:nvPr/>
          </p:nvSpPr>
          <p:spPr>
            <a:xfrm>
              <a:off x="713225" y="1381184"/>
              <a:ext cx="3845833" cy="183524"/>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7"/>
            <p:cNvSpPr/>
            <p:nvPr/>
          </p:nvSpPr>
          <p:spPr>
            <a:xfrm>
              <a:off x="8966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7"/>
            <p:cNvSpPr/>
            <p:nvPr/>
          </p:nvSpPr>
          <p:spPr>
            <a:xfrm>
              <a:off x="7653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7"/>
            <p:cNvSpPr/>
            <p:nvPr/>
          </p:nvSpPr>
          <p:spPr>
            <a:xfrm>
              <a:off x="10278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8" name="Google Shape;1518;p47"/>
          <p:cNvSpPr txBox="1"/>
          <p:nvPr>
            <p:ph type="title"/>
          </p:nvPr>
        </p:nvSpPr>
        <p:spPr>
          <a:xfrm>
            <a:off x="713225" y="58757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ADVERTISING CAMPAIGN 1</a:t>
            </a:r>
            <a:endParaRPr/>
          </a:p>
        </p:txBody>
      </p:sp>
      <p:sp>
        <p:nvSpPr>
          <p:cNvPr id="1519" name="Google Shape;1519;p47"/>
          <p:cNvSpPr txBox="1"/>
          <p:nvPr>
            <p:ph idx="4294967295" type="title"/>
          </p:nvPr>
        </p:nvSpPr>
        <p:spPr>
          <a:xfrm>
            <a:off x="1374334" y="3366871"/>
            <a:ext cx="1986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DESCRIPTION</a:t>
            </a:r>
            <a:endParaRPr sz="2000"/>
          </a:p>
        </p:txBody>
      </p:sp>
      <p:sp>
        <p:nvSpPr>
          <p:cNvPr id="1520" name="Google Shape;1520;p47"/>
          <p:cNvSpPr txBox="1"/>
          <p:nvPr>
            <p:ph idx="4294967295" type="subTitle"/>
          </p:nvPr>
        </p:nvSpPr>
        <p:spPr>
          <a:xfrm>
            <a:off x="1012234" y="3697420"/>
            <a:ext cx="2710800" cy="903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Mercury is the closest planet to the Sun and the smallest one in the Solar System</a:t>
            </a:r>
            <a:endParaRPr sz="1600"/>
          </a:p>
        </p:txBody>
      </p:sp>
      <p:sp>
        <p:nvSpPr>
          <p:cNvPr id="1521" name="Google Shape;1521;p47"/>
          <p:cNvSpPr txBox="1"/>
          <p:nvPr>
            <p:ph idx="4294967295" type="title"/>
          </p:nvPr>
        </p:nvSpPr>
        <p:spPr>
          <a:xfrm>
            <a:off x="5696100" y="3366871"/>
            <a:ext cx="1986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GOALS</a:t>
            </a:r>
            <a:endParaRPr sz="2000"/>
          </a:p>
        </p:txBody>
      </p:sp>
      <p:sp>
        <p:nvSpPr>
          <p:cNvPr id="1522" name="Google Shape;1522;p47"/>
          <p:cNvSpPr txBox="1"/>
          <p:nvPr>
            <p:ph idx="4294967295" type="title"/>
          </p:nvPr>
        </p:nvSpPr>
        <p:spPr>
          <a:xfrm>
            <a:off x="2938601" y="1974354"/>
            <a:ext cx="1497000" cy="4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600">
                <a:solidFill>
                  <a:schemeClr val="dk1"/>
                </a:solidFill>
                <a:latin typeface="Baloo 2"/>
                <a:ea typeface="Baloo 2"/>
                <a:cs typeface="Baloo 2"/>
                <a:sym typeface="Baloo 2"/>
              </a:rPr>
              <a:t>$14,000</a:t>
            </a:r>
            <a:endParaRPr b="0" sz="1600">
              <a:solidFill>
                <a:schemeClr val="dk1"/>
              </a:solidFill>
              <a:latin typeface="Baloo 2"/>
              <a:ea typeface="Baloo 2"/>
              <a:cs typeface="Baloo 2"/>
              <a:sym typeface="Baloo 2"/>
            </a:endParaRPr>
          </a:p>
        </p:txBody>
      </p:sp>
      <p:sp>
        <p:nvSpPr>
          <p:cNvPr id="1523" name="Google Shape;1523;p47"/>
          <p:cNvSpPr txBox="1"/>
          <p:nvPr>
            <p:ph idx="4294967295" type="title"/>
          </p:nvPr>
        </p:nvSpPr>
        <p:spPr>
          <a:xfrm>
            <a:off x="2938596" y="1605600"/>
            <a:ext cx="14970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rPr>
              <a:t>BUDGET</a:t>
            </a:r>
            <a:endParaRPr sz="2000">
              <a:solidFill>
                <a:schemeClr val="dk1"/>
              </a:solidFill>
            </a:endParaRPr>
          </a:p>
        </p:txBody>
      </p:sp>
      <p:sp>
        <p:nvSpPr>
          <p:cNvPr id="1524" name="Google Shape;1524;p47"/>
          <p:cNvSpPr txBox="1"/>
          <p:nvPr>
            <p:ph idx="4294967295" type="title"/>
          </p:nvPr>
        </p:nvSpPr>
        <p:spPr>
          <a:xfrm>
            <a:off x="4692748" y="1986029"/>
            <a:ext cx="1497000" cy="4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600">
                <a:solidFill>
                  <a:schemeClr val="dk1"/>
                </a:solidFill>
                <a:latin typeface="Baloo 2"/>
                <a:ea typeface="Baloo 2"/>
                <a:cs typeface="Baloo 2"/>
                <a:sym typeface="Baloo 2"/>
              </a:rPr>
              <a:t>Multimedia</a:t>
            </a:r>
            <a:endParaRPr b="0" sz="1600">
              <a:solidFill>
                <a:schemeClr val="dk1"/>
              </a:solidFill>
              <a:latin typeface="Baloo 2"/>
              <a:ea typeface="Baloo 2"/>
              <a:cs typeface="Baloo 2"/>
              <a:sym typeface="Baloo 2"/>
            </a:endParaRPr>
          </a:p>
        </p:txBody>
      </p:sp>
      <p:sp>
        <p:nvSpPr>
          <p:cNvPr id="1525" name="Google Shape;1525;p47"/>
          <p:cNvSpPr txBox="1"/>
          <p:nvPr>
            <p:ph idx="4294967295" type="title"/>
          </p:nvPr>
        </p:nvSpPr>
        <p:spPr>
          <a:xfrm>
            <a:off x="4692738" y="1617275"/>
            <a:ext cx="14970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rPr>
              <a:t>CHANNEL</a:t>
            </a:r>
            <a:endParaRPr sz="2000">
              <a:solidFill>
                <a:schemeClr val="dk1"/>
              </a:solidFill>
            </a:endParaRPr>
          </a:p>
        </p:txBody>
      </p:sp>
      <p:cxnSp>
        <p:nvCxnSpPr>
          <p:cNvPr id="1526" name="Google Shape;1526;p47"/>
          <p:cNvCxnSpPr/>
          <p:nvPr/>
        </p:nvCxnSpPr>
        <p:spPr>
          <a:xfrm flipH="1" rot="-5400000">
            <a:off x="4291322" y="2025000"/>
            <a:ext cx="545700" cy="600"/>
          </a:xfrm>
          <a:prstGeom prst="bentConnector3">
            <a:avLst>
              <a:gd fmla="val 50000" name="adj1"/>
            </a:avLst>
          </a:prstGeom>
          <a:noFill/>
          <a:ln cap="flat" cmpd="sng" w="19050">
            <a:solidFill>
              <a:schemeClr val="accent5"/>
            </a:solidFill>
            <a:prstDash val="solid"/>
            <a:round/>
            <a:headEnd len="med" w="med" type="none"/>
            <a:tailEnd len="med" w="med" type="none"/>
          </a:ln>
        </p:spPr>
      </p:cxnSp>
      <p:sp>
        <p:nvSpPr>
          <p:cNvPr id="1527" name="Google Shape;1527;p47"/>
          <p:cNvSpPr txBox="1"/>
          <p:nvPr>
            <p:ph idx="4294967295" type="subTitle"/>
          </p:nvPr>
        </p:nvSpPr>
        <p:spPr>
          <a:xfrm>
            <a:off x="5194825" y="3697420"/>
            <a:ext cx="3185700" cy="903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Here you can list your goals</a:t>
            </a:r>
            <a:endParaRPr sz="1600"/>
          </a:p>
          <a:p>
            <a:pPr indent="-330200" lvl="0" marL="457200" rtl="0" algn="l">
              <a:spcBef>
                <a:spcPts val="0"/>
              </a:spcBef>
              <a:spcAft>
                <a:spcPts val="0"/>
              </a:spcAft>
              <a:buSzPts val="1600"/>
              <a:buChar char="●"/>
            </a:pPr>
            <a:r>
              <a:rPr lang="en" sz="1600"/>
              <a:t>Here you can list your goals</a:t>
            </a:r>
            <a:endParaRPr sz="1600"/>
          </a:p>
          <a:p>
            <a:pPr indent="-330200" lvl="0" marL="457200" rtl="0" algn="l">
              <a:spcBef>
                <a:spcPts val="0"/>
              </a:spcBef>
              <a:spcAft>
                <a:spcPts val="0"/>
              </a:spcAft>
              <a:buSzPts val="1600"/>
              <a:buChar char="●"/>
            </a:pPr>
            <a:r>
              <a:rPr lang="en" sz="1600"/>
              <a:t>Here you can list your goals</a:t>
            </a:r>
            <a:endParaRPr sz="1600"/>
          </a:p>
        </p:txBody>
      </p:sp>
      <p:sp>
        <p:nvSpPr>
          <p:cNvPr id="1528" name="Google Shape;1528;p47"/>
          <p:cNvSpPr/>
          <p:nvPr/>
        </p:nvSpPr>
        <p:spPr>
          <a:xfrm rot="10800000">
            <a:off x="24984" y="1115074"/>
            <a:ext cx="240475" cy="257803"/>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7"/>
          <p:cNvSpPr/>
          <p:nvPr/>
        </p:nvSpPr>
        <p:spPr>
          <a:xfrm rot="10800000">
            <a:off x="195309" y="1705549"/>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7"/>
          <p:cNvSpPr/>
          <p:nvPr/>
        </p:nvSpPr>
        <p:spPr>
          <a:xfrm rot="10800000">
            <a:off x="559876" y="769687"/>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7"/>
          <p:cNvSpPr/>
          <p:nvPr/>
        </p:nvSpPr>
        <p:spPr>
          <a:xfrm>
            <a:off x="8903532" y="4416784"/>
            <a:ext cx="240475" cy="257803"/>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7"/>
          <p:cNvSpPr/>
          <p:nvPr/>
        </p:nvSpPr>
        <p:spPr>
          <a:xfrm>
            <a:off x="8549664" y="3628062"/>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7"/>
          <p:cNvSpPr/>
          <p:nvPr/>
        </p:nvSpPr>
        <p:spPr>
          <a:xfrm>
            <a:off x="8048484" y="4416796"/>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8"/>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8"/>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3" name="Google Shape;1543;p48"/>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8"/>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8"/>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6" name="Google Shape;1546;p48"/>
          <p:cNvSpPr txBox="1"/>
          <p:nvPr>
            <p:ph type="title"/>
          </p:nvPr>
        </p:nvSpPr>
        <p:spPr>
          <a:xfrm>
            <a:off x="705300" y="593076"/>
            <a:ext cx="773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ADVERTISING CAMPAIGN 2</a:t>
            </a:r>
            <a:endParaRPr/>
          </a:p>
        </p:txBody>
      </p:sp>
      <p:sp>
        <p:nvSpPr>
          <p:cNvPr id="1547" name="Google Shape;1547;p48"/>
          <p:cNvSpPr/>
          <p:nvPr/>
        </p:nvSpPr>
        <p:spPr>
          <a:xfrm>
            <a:off x="1119172" y="1475375"/>
            <a:ext cx="3456900" cy="1092900"/>
          </a:xfrm>
          <a:prstGeom prst="roundRect">
            <a:avLst>
              <a:gd fmla="val 0"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8"/>
          <p:cNvSpPr txBox="1"/>
          <p:nvPr>
            <p:ph idx="4294967295" type="title"/>
          </p:nvPr>
        </p:nvSpPr>
        <p:spPr>
          <a:xfrm>
            <a:off x="1854653" y="3038681"/>
            <a:ext cx="1986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DESCRIPTION</a:t>
            </a:r>
            <a:endParaRPr sz="2000"/>
          </a:p>
        </p:txBody>
      </p:sp>
      <p:sp>
        <p:nvSpPr>
          <p:cNvPr id="1549" name="Google Shape;1549;p48"/>
          <p:cNvSpPr txBox="1"/>
          <p:nvPr>
            <p:ph idx="4294967295" type="subTitle"/>
          </p:nvPr>
        </p:nvSpPr>
        <p:spPr>
          <a:xfrm>
            <a:off x="1854653" y="3849707"/>
            <a:ext cx="1986600" cy="673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Saturn is a gas giant and has rings</a:t>
            </a:r>
            <a:endParaRPr sz="1600"/>
          </a:p>
        </p:txBody>
      </p:sp>
      <p:sp>
        <p:nvSpPr>
          <p:cNvPr id="1550" name="Google Shape;1550;p48"/>
          <p:cNvSpPr txBox="1"/>
          <p:nvPr>
            <p:ph idx="4294967295" type="title"/>
          </p:nvPr>
        </p:nvSpPr>
        <p:spPr>
          <a:xfrm>
            <a:off x="5297575" y="3038680"/>
            <a:ext cx="1986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GOALS</a:t>
            </a:r>
            <a:endParaRPr sz="2000"/>
          </a:p>
        </p:txBody>
      </p:sp>
      <p:sp>
        <p:nvSpPr>
          <p:cNvPr id="1551" name="Google Shape;1551;p48"/>
          <p:cNvSpPr txBox="1"/>
          <p:nvPr>
            <p:ph idx="4294967295" type="subTitle"/>
          </p:nvPr>
        </p:nvSpPr>
        <p:spPr>
          <a:xfrm>
            <a:off x="4138225" y="3849707"/>
            <a:ext cx="1986600" cy="67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Neptune is the farthest planet</a:t>
            </a:r>
            <a:endParaRPr sz="1600"/>
          </a:p>
          <a:p>
            <a:pPr indent="0" lvl="0" marL="0" rtl="0" algn="ctr">
              <a:spcBef>
                <a:spcPts val="1600"/>
              </a:spcBef>
              <a:spcAft>
                <a:spcPts val="1600"/>
              </a:spcAft>
              <a:buNone/>
            </a:pPr>
            <a:r>
              <a:t/>
            </a:r>
            <a:endParaRPr sz="1600"/>
          </a:p>
        </p:txBody>
      </p:sp>
      <p:sp>
        <p:nvSpPr>
          <p:cNvPr id="1552" name="Google Shape;1552;p48"/>
          <p:cNvSpPr txBox="1"/>
          <p:nvPr>
            <p:ph idx="4294967295" type="subTitle"/>
          </p:nvPr>
        </p:nvSpPr>
        <p:spPr>
          <a:xfrm>
            <a:off x="6457075" y="3849707"/>
            <a:ext cx="1986600" cy="673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Mercury is the smallest planet</a:t>
            </a:r>
            <a:endParaRPr sz="1600"/>
          </a:p>
        </p:txBody>
      </p:sp>
      <p:cxnSp>
        <p:nvCxnSpPr>
          <p:cNvPr id="1553" name="Google Shape;1553;p48"/>
          <p:cNvCxnSpPr>
            <a:stCxn id="1548" idx="2"/>
            <a:endCxn id="1549" idx="0"/>
          </p:cNvCxnSpPr>
          <p:nvPr/>
        </p:nvCxnSpPr>
        <p:spPr>
          <a:xfrm>
            <a:off x="2847953" y="3521081"/>
            <a:ext cx="0" cy="328500"/>
          </a:xfrm>
          <a:prstGeom prst="straightConnector1">
            <a:avLst/>
          </a:prstGeom>
          <a:noFill/>
          <a:ln cap="flat" cmpd="sng" w="19050">
            <a:solidFill>
              <a:schemeClr val="dk2"/>
            </a:solidFill>
            <a:prstDash val="solid"/>
            <a:round/>
            <a:headEnd len="med" w="med" type="none"/>
            <a:tailEnd len="med" w="med" type="oval"/>
          </a:ln>
        </p:spPr>
      </p:cxnSp>
      <p:cxnSp>
        <p:nvCxnSpPr>
          <p:cNvPr id="1554" name="Google Shape;1554;p48"/>
          <p:cNvCxnSpPr>
            <a:stCxn id="1550" idx="2"/>
            <a:endCxn id="1551" idx="0"/>
          </p:cNvCxnSpPr>
          <p:nvPr/>
        </p:nvCxnSpPr>
        <p:spPr>
          <a:xfrm rot="5400000">
            <a:off x="5547025" y="3105730"/>
            <a:ext cx="328500" cy="1159200"/>
          </a:xfrm>
          <a:prstGeom prst="bentConnector3">
            <a:avLst>
              <a:gd fmla="val 50019" name="adj1"/>
            </a:avLst>
          </a:prstGeom>
          <a:noFill/>
          <a:ln cap="flat" cmpd="sng" w="19050">
            <a:solidFill>
              <a:schemeClr val="dk2"/>
            </a:solidFill>
            <a:prstDash val="solid"/>
            <a:round/>
            <a:headEnd len="med" w="med" type="none"/>
            <a:tailEnd len="med" w="med" type="oval"/>
          </a:ln>
        </p:spPr>
      </p:cxnSp>
      <p:cxnSp>
        <p:nvCxnSpPr>
          <p:cNvPr id="1555" name="Google Shape;1555;p48"/>
          <p:cNvCxnSpPr>
            <a:stCxn id="1550" idx="2"/>
            <a:endCxn id="1552" idx="0"/>
          </p:cNvCxnSpPr>
          <p:nvPr/>
        </p:nvCxnSpPr>
        <p:spPr>
          <a:xfrm flipH="1" rot="-5400000">
            <a:off x="6706375" y="3105580"/>
            <a:ext cx="328500" cy="1159500"/>
          </a:xfrm>
          <a:prstGeom prst="bentConnector3">
            <a:avLst>
              <a:gd fmla="val 50019" name="adj1"/>
            </a:avLst>
          </a:prstGeom>
          <a:noFill/>
          <a:ln cap="flat" cmpd="sng" w="19050">
            <a:solidFill>
              <a:schemeClr val="dk2"/>
            </a:solidFill>
            <a:prstDash val="solid"/>
            <a:round/>
            <a:headEnd len="med" w="med" type="none"/>
            <a:tailEnd len="med" w="med" type="oval"/>
          </a:ln>
        </p:spPr>
      </p:cxnSp>
      <p:sp>
        <p:nvSpPr>
          <p:cNvPr id="1556" name="Google Shape;1556;p48"/>
          <p:cNvSpPr txBox="1"/>
          <p:nvPr>
            <p:ph idx="4294967295" type="title"/>
          </p:nvPr>
        </p:nvSpPr>
        <p:spPr>
          <a:xfrm>
            <a:off x="1222051" y="1970879"/>
            <a:ext cx="1497000" cy="4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600">
                <a:solidFill>
                  <a:schemeClr val="dk1"/>
                </a:solidFill>
                <a:latin typeface="Baloo 2"/>
                <a:ea typeface="Baloo 2"/>
                <a:cs typeface="Baloo 2"/>
                <a:sym typeface="Baloo 2"/>
              </a:rPr>
              <a:t>$18,000</a:t>
            </a:r>
            <a:endParaRPr b="0" sz="1600">
              <a:solidFill>
                <a:schemeClr val="dk1"/>
              </a:solidFill>
              <a:latin typeface="Baloo 2"/>
              <a:ea typeface="Baloo 2"/>
              <a:cs typeface="Baloo 2"/>
              <a:sym typeface="Baloo 2"/>
            </a:endParaRPr>
          </a:p>
        </p:txBody>
      </p:sp>
      <p:sp>
        <p:nvSpPr>
          <p:cNvPr id="1557" name="Google Shape;1557;p48"/>
          <p:cNvSpPr txBox="1"/>
          <p:nvPr>
            <p:ph idx="4294967295" type="title"/>
          </p:nvPr>
        </p:nvSpPr>
        <p:spPr>
          <a:xfrm>
            <a:off x="1222046" y="1602125"/>
            <a:ext cx="14970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rPr>
              <a:t>BUDGET</a:t>
            </a:r>
            <a:endParaRPr sz="2000">
              <a:solidFill>
                <a:schemeClr val="dk1"/>
              </a:solidFill>
            </a:endParaRPr>
          </a:p>
        </p:txBody>
      </p:sp>
      <p:sp>
        <p:nvSpPr>
          <p:cNvPr id="1558" name="Google Shape;1558;p48"/>
          <p:cNvSpPr txBox="1"/>
          <p:nvPr>
            <p:ph idx="4294967295" type="title"/>
          </p:nvPr>
        </p:nvSpPr>
        <p:spPr>
          <a:xfrm>
            <a:off x="2976198" y="1982554"/>
            <a:ext cx="1497000" cy="4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600">
                <a:solidFill>
                  <a:schemeClr val="dk1"/>
                </a:solidFill>
                <a:latin typeface="Baloo 2"/>
                <a:ea typeface="Baloo 2"/>
                <a:cs typeface="Baloo 2"/>
                <a:sym typeface="Baloo 2"/>
              </a:rPr>
              <a:t>Billboard</a:t>
            </a:r>
            <a:endParaRPr b="0" sz="1600">
              <a:solidFill>
                <a:schemeClr val="dk1"/>
              </a:solidFill>
              <a:latin typeface="Baloo 2"/>
              <a:ea typeface="Baloo 2"/>
              <a:cs typeface="Baloo 2"/>
              <a:sym typeface="Baloo 2"/>
            </a:endParaRPr>
          </a:p>
        </p:txBody>
      </p:sp>
      <p:sp>
        <p:nvSpPr>
          <p:cNvPr id="1559" name="Google Shape;1559;p48"/>
          <p:cNvSpPr txBox="1"/>
          <p:nvPr>
            <p:ph idx="4294967295" type="title"/>
          </p:nvPr>
        </p:nvSpPr>
        <p:spPr>
          <a:xfrm>
            <a:off x="2976188" y="1613800"/>
            <a:ext cx="14970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rPr>
              <a:t>CHANNEL</a:t>
            </a:r>
            <a:endParaRPr sz="2000">
              <a:solidFill>
                <a:schemeClr val="dk1"/>
              </a:solidFill>
            </a:endParaRPr>
          </a:p>
        </p:txBody>
      </p:sp>
      <p:cxnSp>
        <p:nvCxnSpPr>
          <p:cNvPr id="1560" name="Google Shape;1560;p48"/>
          <p:cNvCxnSpPr>
            <a:stCxn id="1547" idx="2"/>
            <a:endCxn id="1548" idx="0"/>
          </p:cNvCxnSpPr>
          <p:nvPr/>
        </p:nvCxnSpPr>
        <p:spPr>
          <a:xfrm flipH="1" rot="-5400000">
            <a:off x="2612722" y="2803175"/>
            <a:ext cx="470400" cy="600"/>
          </a:xfrm>
          <a:prstGeom prst="bentConnector3">
            <a:avLst>
              <a:gd fmla="val 50003" name="adj1"/>
            </a:avLst>
          </a:prstGeom>
          <a:noFill/>
          <a:ln cap="flat" cmpd="sng" w="19050">
            <a:solidFill>
              <a:schemeClr val="dk2"/>
            </a:solidFill>
            <a:prstDash val="solid"/>
            <a:round/>
            <a:headEnd len="med" w="med" type="none"/>
            <a:tailEnd len="med" w="med" type="oval"/>
          </a:ln>
        </p:spPr>
      </p:cxnSp>
      <p:cxnSp>
        <p:nvCxnSpPr>
          <p:cNvPr id="1561" name="Google Shape;1561;p48"/>
          <p:cNvCxnSpPr>
            <a:stCxn id="1547" idx="2"/>
            <a:endCxn id="1550" idx="0"/>
          </p:cNvCxnSpPr>
          <p:nvPr/>
        </p:nvCxnSpPr>
        <p:spPr>
          <a:xfrm flipH="1" rot="-5400000">
            <a:off x="4334122" y="1081775"/>
            <a:ext cx="470400" cy="3443400"/>
          </a:xfrm>
          <a:prstGeom prst="bentConnector3">
            <a:avLst>
              <a:gd fmla="val 50002" name="adj1"/>
            </a:avLst>
          </a:prstGeom>
          <a:noFill/>
          <a:ln cap="flat" cmpd="sng" w="19050">
            <a:solidFill>
              <a:schemeClr val="dk2"/>
            </a:solidFill>
            <a:prstDash val="solid"/>
            <a:round/>
            <a:headEnd len="med" w="med" type="none"/>
            <a:tailEnd len="med" w="med" type="oval"/>
          </a:ln>
        </p:spPr>
      </p:cxnSp>
      <p:cxnSp>
        <p:nvCxnSpPr>
          <p:cNvPr id="1562" name="Google Shape;1562;p48"/>
          <p:cNvCxnSpPr/>
          <p:nvPr/>
        </p:nvCxnSpPr>
        <p:spPr>
          <a:xfrm flipH="1" rot="-5400000">
            <a:off x="2574772" y="2021525"/>
            <a:ext cx="545700" cy="600"/>
          </a:xfrm>
          <a:prstGeom prst="bentConnector3">
            <a:avLst>
              <a:gd fmla="val 50000" name="adj1"/>
            </a:avLst>
          </a:prstGeom>
          <a:noFill/>
          <a:ln cap="flat" cmpd="sng" w="19050">
            <a:solidFill>
              <a:schemeClr val="dk1"/>
            </a:solidFill>
            <a:prstDash val="solid"/>
            <a:round/>
            <a:headEnd len="med" w="med" type="none"/>
            <a:tailEnd len="med" w="med" type="none"/>
          </a:ln>
        </p:spPr>
      </p:cxnSp>
      <p:sp>
        <p:nvSpPr>
          <p:cNvPr id="1563" name="Google Shape;1563;p48"/>
          <p:cNvSpPr/>
          <p:nvPr/>
        </p:nvSpPr>
        <p:spPr>
          <a:xfrm rot="10800000">
            <a:off x="748295" y="3649273"/>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8"/>
          <p:cNvSpPr/>
          <p:nvPr/>
        </p:nvSpPr>
        <p:spPr>
          <a:xfrm rot="10800000">
            <a:off x="42344" y="2999877"/>
            <a:ext cx="314806" cy="337478"/>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8"/>
          <p:cNvSpPr/>
          <p:nvPr/>
        </p:nvSpPr>
        <p:spPr>
          <a:xfrm rot="10800000">
            <a:off x="802659" y="4632949"/>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8"/>
          <p:cNvSpPr/>
          <p:nvPr/>
        </p:nvSpPr>
        <p:spPr>
          <a:xfrm rot="10800000">
            <a:off x="-203474" y="3822962"/>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8"/>
          <p:cNvSpPr/>
          <p:nvPr/>
        </p:nvSpPr>
        <p:spPr>
          <a:xfrm>
            <a:off x="8295307" y="1049216"/>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8"/>
          <p:cNvSpPr/>
          <p:nvPr/>
        </p:nvSpPr>
        <p:spPr>
          <a:xfrm>
            <a:off x="8901404" y="1700645"/>
            <a:ext cx="314806" cy="337478"/>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8"/>
          <p:cNvSpPr/>
          <p:nvPr/>
        </p:nvSpPr>
        <p:spPr>
          <a:xfrm>
            <a:off x="8031876" y="-64223"/>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8"/>
          <p:cNvSpPr/>
          <p:nvPr/>
        </p:nvSpPr>
        <p:spPr>
          <a:xfrm>
            <a:off x="8901397" y="598636"/>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49"/>
          <p:cNvSpPr/>
          <p:nvPr/>
        </p:nvSpPr>
        <p:spPr>
          <a:xfrm>
            <a:off x="3783600" y="1431325"/>
            <a:ext cx="4512000" cy="2989200"/>
          </a:xfrm>
          <a:prstGeom prst="roundRect">
            <a:avLst>
              <a:gd fmla="val 0" name="adj"/>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9"/>
          <p:cNvSpPr txBox="1"/>
          <p:nvPr>
            <p:ph type="title"/>
          </p:nvPr>
        </p:nvSpPr>
        <p:spPr>
          <a:xfrm>
            <a:off x="705300" y="589063"/>
            <a:ext cx="773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 OUTREACH</a:t>
            </a:r>
            <a:endParaRPr/>
          </a:p>
        </p:txBody>
      </p:sp>
      <p:sp>
        <p:nvSpPr>
          <p:cNvPr id="1577" name="Google Shape;1577;p49"/>
          <p:cNvSpPr/>
          <p:nvPr/>
        </p:nvSpPr>
        <p:spPr>
          <a:xfrm>
            <a:off x="944221" y="1431325"/>
            <a:ext cx="2303700" cy="2989200"/>
          </a:xfrm>
          <a:prstGeom prst="roundRect">
            <a:avLst>
              <a:gd fmla="val 0" name="adj"/>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9"/>
          <p:cNvSpPr txBox="1"/>
          <p:nvPr>
            <p:ph type="title"/>
          </p:nvPr>
        </p:nvSpPr>
        <p:spPr>
          <a:xfrm>
            <a:off x="1075021" y="1506688"/>
            <a:ext cx="2042100" cy="48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MEDIA CHANNELS</a:t>
            </a:r>
            <a:endParaRPr sz="1800">
              <a:solidFill>
                <a:schemeClr val="dk1"/>
              </a:solidFill>
            </a:endParaRPr>
          </a:p>
        </p:txBody>
      </p:sp>
      <p:sp>
        <p:nvSpPr>
          <p:cNvPr id="1579" name="Google Shape;1579;p49"/>
          <p:cNvSpPr txBox="1"/>
          <p:nvPr>
            <p:ph type="title"/>
          </p:nvPr>
        </p:nvSpPr>
        <p:spPr>
          <a:xfrm>
            <a:off x="4225191" y="1506688"/>
            <a:ext cx="1428300" cy="48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GOALS</a:t>
            </a:r>
            <a:endParaRPr sz="1800">
              <a:solidFill>
                <a:schemeClr val="dk1"/>
              </a:solidFill>
            </a:endParaRPr>
          </a:p>
        </p:txBody>
      </p:sp>
      <p:sp>
        <p:nvSpPr>
          <p:cNvPr id="1580" name="Google Shape;1580;p49"/>
          <p:cNvSpPr txBox="1"/>
          <p:nvPr>
            <p:ph idx="4294967295" type="subTitle"/>
          </p:nvPr>
        </p:nvSpPr>
        <p:spPr>
          <a:xfrm>
            <a:off x="4087765" y="2090597"/>
            <a:ext cx="18195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Mercury is the smallest planet</a:t>
            </a:r>
            <a:endParaRPr sz="1600"/>
          </a:p>
        </p:txBody>
      </p:sp>
      <p:sp>
        <p:nvSpPr>
          <p:cNvPr id="1581" name="Google Shape;1581;p49"/>
          <p:cNvSpPr txBox="1"/>
          <p:nvPr>
            <p:ph idx="4294967295" type="subTitle"/>
          </p:nvPr>
        </p:nvSpPr>
        <p:spPr>
          <a:xfrm>
            <a:off x="4080666" y="3240216"/>
            <a:ext cx="18195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Neptune is the farthest planet</a:t>
            </a:r>
            <a:endParaRPr sz="1600"/>
          </a:p>
          <a:p>
            <a:pPr indent="0" lvl="0" marL="0" rtl="0" algn="ctr">
              <a:spcBef>
                <a:spcPts val="0"/>
              </a:spcBef>
              <a:spcAft>
                <a:spcPts val="0"/>
              </a:spcAft>
              <a:buNone/>
            </a:pPr>
            <a:r>
              <a:t/>
            </a:r>
            <a:endParaRPr sz="1600"/>
          </a:p>
        </p:txBody>
      </p:sp>
      <p:sp>
        <p:nvSpPr>
          <p:cNvPr id="1582" name="Google Shape;1582;p49"/>
          <p:cNvSpPr txBox="1"/>
          <p:nvPr>
            <p:ph type="title"/>
          </p:nvPr>
        </p:nvSpPr>
        <p:spPr>
          <a:xfrm>
            <a:off x="6449800" y="1517375"/>
            <a:ext cx="1785600" cy="48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CONVERSION</a:t>
            </a:r>
            <a:endParaRPr sz="1800">
              <a:solidFill>
                <a:schemeClr val="dk1"/>
              </a:solidFill>
            </a:endParaRPr>
          </a:p>
        </p:txBody>
      </p:sp>
      <p:sp>
        <p:nvSpPr>
          <p:cNvPr id="1583" name="Google Shape;1583;p49"/>
          <p:cNvSpPr txBox="1"/>
          <p:nvPr>
            <p:ph idx="4294967295" type="title"/>
          </p:nvPr>
        </p:nvSpPr>
        <p:spPr>
          <a:xfrm>
            <a:off x="6675065" y="2091047"/>
            <a:ext cx="1417500" cy="6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a:t>
            </a:r>
            <a:endParaRPr/>
          </a:p>
        </p:txBody>
      </p:sp>
      <p:sp>
        <p:nvSpPr>
          <p:cNvPr id="1584" name="Google Shape;1584;p49"/>
          <p:cNvSpPr txBox="1"/>
          <p:nvPr>
            <p:ph idx="4294967295" type="title"/>
          </p:nvPr>
        </p:nvSpPr>
        <p:spPr>
          <a:xfrm>
            <a:off x="6681816" y="3240666"/>
            <a:ext cx="1417500" cy="6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r>
              <a:rPr lang="en"/>
              <a:t>0%</a:t>
            </a:r>
            <a:endParaRPr/>
          </a:p>
        </p:txBody>
      </p:sp>
      <p:sp>
        <p:nvSpPr>
          <p:cNvPr id="1585" name="Google Shape;1585;p49"/>
          <p:cNvSpPr txBox="1"/>
          <p:nvPr>
            <p:ph idx="4294967295" type="subTitle"/>
          </p:nvPr>
        </p:nvSpPr>
        <p:spPr>
          <a:xfrm>
            <a:off x="1075025" y="2006975"/>
            <a:ext cx="2042100" cy="1512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Social Media</a:t>
            </a:r>
            <a:endParaRPr sz="1600"/>
          </a:p>
          <a:p>
            <a:pPr indent="-330200" lvl="0" marL="457200" rtl="0" algn="l">
              <a:lnSpc>
                <a:spcPct val="150000"/>
              </a:lnSpc>
              <a:spcBef>
                <a:spcPts val="0"/>
              </a:spcBef>
              <a:spcAft>
                <a:spcPts val="0"/>
              </a:spcAft>
              <a:buSzPts val="1600"/>
              <a:buChar char="●"/>
            </a:pPr>
            <a:r>
              <a:rPr lang="en" sz="1600"/>
              <a:t>Newsletter</a:t>
            </a:r>
            <a:endParaRPr sz="1600"/>
          </a:p>
          <a:p>
            <a:pPr indent="-330200" lvl="0" marL="457200" rtl="0" algn="l">
              <a:lnSpc>
                <a:spcPct val="150000"/>
              </a:lnSpc>
              <a:spcBef>
                <a:spcPts val="0"/>
              </a:spcBef>
              <a:spcAft>
                <a:spcPts val="0"/>
              </a:spcAft>
              <a:buSzPts val="1600"/>
              <a:buChar char="●"/>
            </a:pPr>
            <a:r>
              <a:rPr lang="en" sz="1600"/>
              <a:t>Landing Page</a:t>
            </a:r>
            <a:endParaRPr sz="1600"/>
          </a:p>
          <a:p>
            <a:pPr indent="-330200" lvl="0" marL="457200" rtl="0" algn="l">
              <a:lnSpc>
                <a:spcPct val="150000"/>
              </a:lnSpc>
              <a:spcBef>
                <a:spcPts val="0"/>
              </a:spcBef>
              <a:spcAft>
                <a:spcPts val="0"/>
              </a:spcAft>
              <a:buSzPts val="1600"/>
              <a:buChar char="●"/>
            </a:pPr>
            <a:r>
              <a:rPr lang="en" sz="1600"/>
              <a:t>Podcast</a:t>
            </a:r>
            <a:endParaRPr sz="1600"/>
          </a:p>
        </p:txBody>
      </p:sp>
      <p:cxnSp>
        <p:nvCxnSpPr>
          <p:cNvPr id="1586" name="Google Shape;1586;p49"/>
          <p:cNvCxnSpPr/>
          <p:nvPr/>
        </p:nvCxnSpPr>
        <p:spPr>
          <a:xfrm>
            <a:off x="6090675" y="1517375"/>
            <a:ext cx="0" cy="2617200"/>
          </a:xfrm>
          <a:prstGeom prst="straightConnector1">
            <a:avLst/>
          </a:prstGeom>
          <a:noFill/>
          <a:ln cap="flat" cmpd="sng" w="19050">
            <a:solidFill>
              <a:schemeClr val="lt1"/>
            </a:solidFill>
            <a:prstDash val="solid"/>
            <a:round/>
            <a:headEnd len="med" w="med" type="none"/>
            <a:tailEnd len="med" w="med" type="none"/>
          </a:ln>
        </p:spPr>
      </p:cxnSp>
      <p:cxnSp>
        <p:nvCxnSpPr>
          <p:cNvPr id="1587" name="Google Shape;1587;p49"/>
          <p:cNvCxnSpPr/>
          <p:nvPr/>
        </p:nvCxnSpPr>
        <p:spPr>
          <a:xfrm rot="10800000">
            <a:off x="4029600" y="2893850"/>
            <a:ext cx="4120800" cy="0"/>
          </a:xfrm>
          <a:prstGeom prst="straightConnector1">
            <a:avLst/>
          </a:prstGeom>
          <a:noFill/>
          <a:ln cap="flat" cmpd="sng" w="19050">
            <a:solidFill>
              <a:schemeClr val="lt1"/>
            </a:solidFill>
            <a:prstDash val="solid"/>
            <a:round/>
            <a:headEnd len="med" w="med" type="none"/>
            <a:tailEnd len="med" w="med" type="none"/>
          </a:ln>
        </p:spPr>
      </p:cxnSp>
      <p:grpSp>
        <p:nvGrpSpPr>
          <p:cNvPr id="1588" name="Google Shape;1588;p49"/>
          <p:cNvGrpSpPr/>
          <p:nvPr/>
        </p:nvGrpSpPr>
        <p:grpSpPr>
          <a:xfrm>
            <a:off x="7972300" y="12300"/>
            <a:ext cx="1108199" cy="1740497"/>
            <a:chOff x="7972300" y="12300"/>
            <a:chExt cx="1108199" cy="1740497"/>
          </a:xfrm>
        </p:grpSpPr>
        <p:sp>
          <p:nvSpPr>
            <p:cNvPr id="1589" name="Google Shape;1589;p49"/>
            <p:cNvSpPr/>
            <p:nvPr/>
          </p:nvSpPr>
          <p:spPr>
            <a:xfrm>
              <a:off x="7991200" y="526103"/>
              <a:ext cx="639313" cy="1220758"/>
            </a:xfrm>
            <a:custGeom>
              <a:rect b="b" l="l" r="r" t="t"/>
              <a:pathLst>
                <a:path extrusionOk="0" h="14598" w="7645">
                  <a:moveTo>
                    <a:pt x="3620" y="0"/>
                  </a:moveTo>
                  <a:lnTo>
                    <a:pt x="0" y="13514"/>
                  </a:lnTo>
                  <a:lnTo>
                    <a:pt x="0" y="13514"/>
                  </a:lnTo>
                  <a:lnTo>
                    <a:pt x="2453" y="12395"/>
                  </a:lnTo>
                  <a:lnTo>
                    <a:pt x="4025" y="14597"/>
                  </a:lnTo>
                  <a:lnTo>
                    <a:pt x="7644" y="1084"/>
                  </a:lnTo>
                  <a:lnTo>
                    <a:pt x="36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9"/>
            <p:cNvSpPr/>
            <p:nvPr/>
          </p:nvSpPr>
          <p:spPr>
            <a:xfrm>
              <a:off x="7984259" y="520081"/>
              <a:ext cx="653195" cy="1232716"/>
            </a:xfrm>
            <a:custGeom>
              <a:rect b="b" l="l" r="r" t="t"/>
              <a:pathLst>
                <a:path extrusionOk="0" h="14741" w="7811">
                  <a:moveTo>
                    <a:pt x="3751" y="168"/>
                  </a:moveTo>
                  <a:lnTo>
                    <a:pt x="7632" y="1203"/>
                  </a:lnTo>
                  <a:lnTo>
                    <a:pt x="4072" y="14491"/>
                  </a:lnTo>
                  <a:lnTo>
                    <a:pt x="2596" y="12431"/>
                  </a:lnTo>
                  <a:cubicBezTo>
                    <a:pt x="2584" y="12407"/>
                    <a:pt x="2560" y="12395"/>
                    <a:pt x="2536" y="12395"/>
                  </a:cubicBezTo>
                  <a:cubicBezTo>
                    <a:pt x="2524" y="12395"/>
                    <a:pt x="2512" y="12395"/>
                    <a:pt x="2512" y="12407"/>
                  </a:cubicBezTo>
                  <a:lnTo>
                    <a:pt x="191" y="13455"/>
                  </a:lnTo>
                  <a:lnTo>
                    <a:pt x="3751" y="168"/>
                  </a:lnTo>
                  <a:close/>
                  <a:moveTo>
                    <a:pt x="3715" y="1"/>
                  </a:moveTo>
                  <a:cubicBezTo>
                    <a:pt x="3703" y="1"/>
                    <a:pt x="3679" y="1"/>
                    <a:pt x="3667" y="13"/>
                  </a:cubicBezTo>
                  <a:cubicBezTo>
                    <a:pt x="3643" y="25"/>
                    <a:pt x="3631" y="37"/>
                    <a:pt x="3631" y="60"/>
                  </a:cubicBezTo>
                  <a:lnTo>
                    <a:pt x="12" y="13574"/>
                  </a:lnTo>
                  <a:cubicBezTo>
                    <a:pt x="0" y="13598"/>
                    <a:pt x="12" y="13622"/>
                    <a:pt x="36" y="13645"/>
                  </a:cubicBezTo>
                  <a:cubicBezTo>
                    <a:pt x="44" y="13654"/>
                    <a:pt x="65" y="13662"/>
                    <a:pt x="84" y="13662"/>
                  </a:cubicBezTo>
                  <a:cubicBezTo>
                    <a:pt x="92" y="13662"/>
                    <a:pt x="100" y="13661"/>
                    <a:pt x="107" y="13657"/>
                  </a:cubicBezTo>
                  <a:lnTo>
                    <a:pt x="2512" y="12562"/>
                  </a:lnTo>
                  <a:lnTo>
                    <a:pt x="4048" y="14705"/>
                  </a:lnTo>
                  <a:cubicBezTo>
                    <a:pt x="4060" y="14729"/>
                    <a:pt x="4084" y="14741"/>
                    <a:pt x="4108" y="14741"/>
                  </a:cubicBezTo>
                  <a:lnTo>
                    <a:pt x="4120" y="14741"/>
                  </a:lnTo>
                  <a:cubicBezTo>
                    <a:pt x="4143" y="14741"/>
                    <a:pt x="4167" y="14717"/>
                    <a:pt x="4179" y="14681"/>
                  </a:cubicBezTo>
                  <a:lnTo>
                    <a:pt x="7799" y="1168"/>
                  </a:lnTo>
                  <a:cubicBezTo>
                    <a:pt x="7811" y="1132"/>
                    <a:pt x="7787" y="1096"/>
                    <a:pt x="7739" y="1084"/>
                  </a:cubicBezTo>
                  <a:lnTo>
                    <a:pt x="3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9"/>
            <p:cNvSpPr/>
            <p:nvPr/>
          </p:nvSpPr>
          <p:spPr>
            <a:xfrm>
              <a:off x="8180364" y="553950"/>
              <a:ext cx="322709" cy="904906"/>
            </a:xfrm>
            <a:custGeom>
              <a:rect b="b" l="l" r="r" t="t"/>
              <a:pathLst>
                <a:path extrusionOk="0" h="10821" w="3859">
                  <a:moveTo>
                    <a:pt x="2787" y="1"/>
                  </a:moveTo>
                  <a:lnTo>
                    <a:pt x="84" y="10121"/>
                  </a:lnTo>
                  <a:cubicBezTo>
                    <a:pt x="1" y="10419"/>
                    <a:pt x="179" y="10716"/>
                    <a:pt x="477" y="10800"/>
                  </a:cubicBezTo>
                  <a:cubicBezTo>
                    <a:pt x="526" y="10813"/>
                    <a:pt x="576" y="10820"/>
                    <a:pt x="625" y="10820"/>
                  </a:cubicBezTo>
                  <a:cubicBezTo>
                    <a:pt x="868" y="10820"/>
                    <a:pt x="1086" y="10655"/>
                    <a:pt x="1156" y="10407"/>
                  </a:cubicBezTo>
                  <a:lnTo>
                    <a:pt x="3858" y="286"/>
                  </a:lnTo>
                  <a:lnTo>
                    <a:pt x="27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9"/>
            <p:cNvSpPr/>
            <p:nvPr/>
          </p:nvSpPr>
          <p:spPr>
            <a:xfrm>
              <a:off x="8173423" y="547762"/>
              <a:ext cx="335587" cy="917283"/>
            </a:xfrm>
            <a:custGeom>
              <a:rect b="b" l="l" r="r" t="t"/>
              <a:pathLst>
                <a:path extrusionOk="0" h="10969" w="4013">
                  <a:moveTo>
                    <a:pt x="2917" y="158"/>
                  </a:moveTo>
                  <a:lnTo>
                    <a:pt x="3858" y="408"/>
                  </a:lnTo>
                  <a:lnTo>
                    <a:pt x="1167" y="10457"/>
                  </a:lnTo>
                  <a:cubicBezTo>
                    <a:pt x="1107" y="10676"/>
                    <a:pt x="915" y="10820"/>
                    <a:pt x="708" y="10820"/>
                  </a:cubicBezTo>
                  <a:cubicBezTo>
                    <a:pt x="667" y="10820"/>
                    <a:pt x="625" y="10814"/>
                    <a:pt x="584" y="10802"/>
                  </a:cubicBezTo>
                  <a:cubicBezTo>
                    <a:pt x="453" y="10766"/>
                    <a:pt x="346" y="10695"/>
                    <a:pt x="286" y="10576"/>
                  </a:cubicBezTo>
                  <a:cubicBezTo>
                    <a:pt x="226" y="10469"/>
                    <a:pt x="203" y="10338"/>
                    <a:pt x="238" y="10207"/>
                  </a:cubicBezTo>
                  <a:lnTo>
                    <a:pt x="2917" y="158"/>
                  </a:lnTo>
                  <a:close/>
                  <a:moveTo>
                    <a:pt x="2869" y="0"/>
                  </a:moveTo>
                  <a:cubicBezTo>
                    <a:pt x="2834" y="0"/>
                    <a:pt x="2808" y="21"/>
                    <a:pt x="2798" y="51"/>
                  </a:cubicBezTo>
                  <a:lnTo>
                    <a:pt x="96" y="10171"/>
                  </a:lnTo>
                  <a:cubicBezTo>
                    <a:pt x="0" y="10504"/>
                    <a:pt x="203" y="10862"/>
                    <a:pt x="536" y="10945"/>
                  </a:cubicBezTo>
                  <a:cubicBezTo>
                    <a:pt x="596" y="10957"/>
                    <a:pt x="655" y="10969"/>
                    <a:pt x="703" y="10969"/>
                  </a:cubicBezTo>
                  <a:cubicBezTo>
                    <a:pt x="977" y="10969"/>
                    <a:pt x="1239" y="10778"/>
                    <a:pt x="1310" y="10504"/>
                  </a:cubicBezTo>
                  <a:lnTo>
                    <a:pt x="4013" y="372"/>
                  </a:lnTo>
                  <a:cubicBezTo>
                    <a:pt x="4013" y="360"/>
                    <a:pt x="4013" y="337"/>
                    <a:pt x="4013" y="325"/>
                  </a:cubicBezTo>
                  <a:cubicBezTo>
                    <a:pt x="4001" y="301"/>
                    <a:pt x="3977" y="289"/>
                    <a:pt x="3965" y="289"/>
                  </a:cubicBezTo>
                  <a:lnTo>
                    <a:pt x="2893" y="3"/>
                  </a:lnTo>
                  <a:cubicBezTo>
                    <a:pt x="2885" y="1"/>
                    <a:pt x="2877" y="0"/>
                    <a:pt x="28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9"/>
            <p:cNvSpPr/>
            <p:nvPr/>
          </p:nvSpPr>
          <p:spPr>
            <a:xfrm>
              <a:off x="8158453" y="526103"/>
              <a:ext cx="472063" cy="637306"/>
            </a:xfrm>
            <a:custGeom>
              <a:rect b="b" l="l" r="r" t="t"/>
              <a:pathLst>
                <a:path extrusionOk="0" h="7621" w="5645">
                  <a:moveTo>
                    <a:pt x="1620" y="0"/>
                  </a:moveTo>
                  <a:lnTo>
                    <a:pt x="1" y="6061"/>
                  </a:lnTo>
                  <a:lnTo>
                    <a:pt x="3894" y="7620"/>
                  </a:lnTo>
                  <a:lnTo>
                    <a:pt x="5644" y="1084"/>
                  </a:lnTo>
                  <a:lnTo>
                    <a:pt x="16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9"/>
            <p:cNvSpPr/>
            <p:nvPr/>
          </p:nvSpPr>
          <p:spPr>
            <a:xfrm>
              <a:off x="8151512" y="519831"/>
              <a:ext cx="485945" cy="649515"/>
            </a:xfrm>
            <a:custGeom>
              <a:rect b="b" l="l" r="r" t="t"/>
              <a:pathLst>
                <a:path extrusionOk="0" h="7767" w="5811">
                  <a:moveTo>
                    <a:pt x="1751" y="171"/>
                  </a:moveTo>
                  <a:lnTo>
                    <a:pt x="5632" y="1206"/>
                  </a:lnTo>
                  <a:lnTo>
                    <a:pt x="3929" y="7588"/>
                  </a:lnTo>
                  <a:lnTo>
                    <a:pt x="167" y="6088"/>
                  </a:lnTo>
                  <a:lnTo>
                    <a:pt x="1751" y="171"/>
                  </a:lnTo>
                  <a:close/>
                  <a:moveTo>
                    <a:pt x="1696" y="1"/>
                  </a:moveTo>
                  <a:cubicBezTo>
                    <a:pt x="1664" y="1"/>
                    <a:pt x="1631" y="24"/>
                    <a:pt x="1631" y="63"/>
                  </a:cubicBezTo>
                  <a:lnTo>
                    <a:pt x="0" y="6112"/>
                  </a:lnTo>
                  <a:cubicBezTo>
                    <a:pt x="0" y="6147"/>
                    <a:pt x="12" y="6183"/>
                    <a:pt x="48" y="6195"/>
                  </a:cubicBezTo>
                  <a:lnTo>
                    <a:pt x="3941" y="7767"/>
                  </a:lnTo>
                  <a:lnTo>
                    <a:pt x="4001" y="7767"/>
                  </a:lnTo>
                  <a:cubicBezTo>
                    <a:pt x="4025" y="7755"/>
                    <a:pt x="4037" y="7731"/>
                    <a:pt x="4048" y="7719"/>
                  </a:cubicBezTo>
                  <a:lnTo>
                    <a:pt x="5799" y="1171"/>
                  </a:lnTo>
                  <a:cubicBezTo>
                    <a:pt x="5811" y="1135"/>
                    <a:pt x="5787" y="1099"/>
                    <a:pt x="5739" y="1087"/>
                  </a:cubicBezTo>
                  <a:lnTo>
                    <a:pt x="1715" y="4"/>
                  </a:lnTo>
                  <a:cubicBezTo>
                    <a:pt x="1709" y="2"/>
                    <a:pt x="1702" y="1"/>
                    <a:pt x="16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9"/>
            <p:cNvSpPr/>
            <p:nvPr/>
          </p:nvSpPr>
          <p:spPr>
            <a:xfrm>
              <a:off x="8422296" y="526103"/>
              <a:ext cx="639313" cy="1220758"/>
            </a:xfrm>
            <a:custGeom>
              <a:rect b="b" l="l" r="r" t="t"/>
              <a:pathLst>
                <a:path extrusionOk="0" h="14598" w="7645">
                  <a:moveTo>
                    <a:pt x="4025" y="0"/>
                  </a:moveTo>
                  <a:lnTo>
                    <a:pt x="1" y="1084"/>
                  </a:lnTo>
                  <a:lnTo>
                    <a:pt x="3620" y="14597"/>
                  </a:lnTo>
                  <a:lnTo>
                    <a:pt x="5192" y="12395"/>
                  </a:lnTo>
                  <a:lnTo>
                    <a:pt x="7645" y="13514"/>
                  </a:lnTo>
                  <a:lnTo>
                    <a:pt x="40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9"/>
            <p:cNvSpPr/>
            <p:nvPr/>
          </p:nvSpPr>
          <p:spPr>
            <a:xfrm>
              <a:off x="8415355" y="520081"/>
              <a:ext cx="653195" cy="1232716"/>
            </a:xfrm>
            <a:custGeom>
              <a:rect b="b" l="l" r="r" t="t"/>
              <a:pathLst>
                <a:path extrusionOk="0" h="14741" w="7811">
                  <a:moveTo>
                    <a:pt x="4049" y="168"/>
                  </a:moveTo>
                  <a:lnTo>
                    <a:pt x="7620" y="13455"/>
                  </a:lnTo>
                  <a:lnTo>
                    <a:pt x="5299" y="12407"/>
                  </a:lnTo>
                  <a:cubicBezTo>
                    <a:pt x="5290" y="12403"/>
                    <a:pt x="5278" y="12400"/>
                    <a:pt x="5266" y="12400"/>
                  </a:cubicBezTo>
                  <a:cubicBezTo>
                    <a:pt x="5245" y="12400"/>
                    <a:pt x="5223" y="12408"/>
                    <a:pt x="5215" y="12431"/>
                  </a:cubicBezTo>
                  <a:lnTo>
                    <a:pt x="3739" y="14491"/>
                  </a:lnTo>
                  <a:lnTo>
                    <a:pt x="167" y="1203"/>
                  </a:lnTo>
                  <a:lnTo>
                    <a:pt x="4049" y="168"/>
                  </a:lnTo>
                  <a:close/>
                  <a:moveTo>
                    <a:pt x="4084" y="1"/>
                  </a:moveTo>
                  <a:lnTo>
                    <a:pt x="60" y="1084"/>
                  </a:lnTo>
                  <a:cubicBezTo>
                    <a:pt x="24" y="1084"/>
                    <a:pt x="0" y="1132"/>
                    <a:pt x="12" y="1168"/>
                  </a:cubicBezTo>
                  <a:lnTo>
                    <a:pt x="3632" y="14681"/>
                  </a:lnTo>
                  <a:cubicBezTo>
                    <a:pt x="3632" y="14717"/>
                    <a:pt x="3656" y="14729"/>
                    <a:pt x="3691" y="14741"/>
                  </a:cubicBezTo>
                  <a:lnTo>
                    <a:pt x="3703" y="14741"/>
                  </a:lnTo>
                  <a:cubicBezTo>
                    <a:pt x="3727" y="14741"/>
                    <a:pt x="3751" y="14729"/>
                    <a:pt x="3763" y="14705"/>
                  </a:cubicBezTo>
                  <a:lnTo>
                    <a:pt x="5299" y="12562"/>
                  </a:lnTo>
                  <a:lnTo>
                    <a:pt x="7692" y="13657"/>
                  </a:lnTo>
                  <a:cubicBezTo>
                    <a:pt x="7702" y="13661"/>
                    <a:pt x="7712" y="13662"/>
                    <a:pt x="7721" y="13662"/>
                  </a:cubicBezTo>
                  <a:cubicBezTo>
                    <a:pt x="7742" y="13662"/>
                    <a:pt x="7758" y="13654"/>
                    <a:pt x="7775" y="13645"/>
                  </a:cubicBezTo>
                  <a:cubicBezTo>
                    <a:pt x="7799" y="13622"/>
                    <a:pt x="7811" y="13598"/>
                    <a:pt x="7799" y="13562"/>
                  </a:cubicBezTo>
                  <a:lnTo>
                    <a:pt x="4180" y="48"/>
                  </a:lnTo>
                  <a:cubicBezTo>
                    <a:pt x="4168" y="37"/>
                    <a:pt x="4156" y="25"/>
                    <a:pt x="4144" y="13"/>
                  </a:cubicBezTo>
                  <a:cubicBezTo>
                    <a:pt x="4120" y="1"/>
                    <a:pt x="4108" y="1"/>
                    <a:pt x="40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9"/>
            <p:cNvSpPr/>
            <p:nvPr/>
          </p:nvSpPr>
          <p:spPr>
            <a:xfrm>
              <a:off x="8549743" y="567916"/>
              <a:ext cx="322709" cy="904823"/>
            </a:xfrm>
            <a:custGeom>
              <a:rect b="b" l="l" r="r" t="t"/>
              <a:pathLst>
                <a:path extrusionOk="0" h="10820" w="3859">
                  <a:moveTo>
                    <a:pt x="1072" y="0"/>
                  </a:moveTo>
                  <a:lnTo>
                    <a:pt x="1" y="286"/>
                  </a:lnTo>
                  <a:lnTo>
                    <a:pt x="2704" y="10406"/>
                  </a:lnTo>
                  <a:cubicBezTo>
                    <a:pt x="2763" y="10654"/>
                    <a:pt x="2988" y="10820"/>
                    <a:pt x="3234" y="10820"/>
                  </a:cubicBezTo>
                  <a:cubicBezTo>
                    <a:pt x="3283" y="10820"/>
                    <a:pt x="3333" y="10813"/>
                    <a:pt x="3382" y="10799"/>
                  </a:cubicBezTo>
                  <a:cubicBezTo>
                    <a:pt x="3680" y="10728"/>
                    <a:pt x="3858" y="10418"/>
                    <a:pt x="3775" y="10121"/>
                  </a:cubicBezTo>
                  <a:lnTo>
                    <a:pt x="10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9"/>
            <p:cNvSpPr/>
            <p:nvPr/>
          </p:nvSpPr>
          <p:spPr>
            <a:xfrm>
              <a:off x="8542802" y="561477"/>
              <a:ext cx="331657" cy="917534"/>
            </a:xfrm>
            <a:custGeom>
              <a:rect b="b" l="l" r="r" t="t"/>
              <a:pathLst>
                <a:path extrusionOk="0" h="10972" w="3966">
                  <a:moveTo>
                    <a:pt x="1096" y="161"/>
                  </a:moveTo>
                  <a:lnTo>
                    <a:pt x="3787" y="10221"/>
                  </a:lnTo>
                  <a:cubicBezTo>
                    <a:pt x="3822" y="10340"/>
                    <a:pt x="3799" y="10471"/>
                    <a:pt x="3739" y="10579"/>
                  </a:cubicBezTo>
                  <a:cubicBezTo>
                    <a:pt x="3668" y="10698"/>
                    <a:pt x="3560" y="10769"/>
                    <a:pt x="3441" y="10805"/>
                  </a:cubicBezTo>
                  <a:cubicBezTo>
                    <a:pt x="3400" y="10817"/>
                    <a:pt x="3358" y="10822"/>
                    <a:pt x="3316" y="10822"/>
                  </a:cubicBezTo>
                  <a:cubicBezTo>
                    <a:pt x="3106" y="10822"/>
                    <a:pt x="2908" y="10680"/>
                    <a:pt x="2858" y="10471"/>
                  </a:cubicBezTo>
                  <a:lnTo>
                    <a:pt x="167" y="423"/>
                  </a:lnTo>
                  <a:lnTo>
                    <a:pt x="1096" y="161"/>
                  </a:lnTo>
                  <a:close/>
                  <a:moveTo>
                    <a:pt x="1150" y="1"/>
                  </a:moveTo>
                  <a:cubicBezTo>
                    <a:pt x="1144" y="1"/>
                    <a:pt x="1139" y="2"/>
                    <a:pt x="1132" y="6"/>
                  </a:cubicBezTo>
                  <a:lnTo>
                    <a:pt x="60" y="292"/>
                  </a:lnTo>
                  <a:cubicBezTo>
                    <a:pt x="24" y="304"/>
                    <a:pt x="0" y="339"/>
                    <a:pt x="0" y="387"/>
                  </a:cubicBezTo>
                  <a:lnTo>
                    <a:pt x="2715" y="10507"/>
                  </a:lnTo>
                  <a:cubicBezTo>
                    <a:pt x="2787" y="10793"/>
                    <a:pt x="3037" y="10972"/>
                    <a:pt x="3322" y="10972"/>
                  </a:cubicBezTo>
                  <a:cubicBezTo>
                    <a:pt x="3370" y="10972"/>
                    <a:pt x="3429" y="10972"/>
                    <a:pt x="3477" y="10948"/>
                  </a:cubicBezTo>
                  <a:cubicBezTo>
                    <a:pt x="3644" y="10912"/>
                    <a:pt x="3775" y="10805"/>
                    <a:pt x="3858" y="10662"/>
                  </a:cubicBezTo>
                  <a:cubicBezTo>
                    <a:pt x="3953" y="10507"/>
                    <a:pt x="3965" y="10340"/>
                    <a:pt x="3930" y="10186"/>
                  </a:cubicBezTo>
                  <a:lnTo>
                    <a:pt x="1227" y="54"/>
                  </a:lnTo>
                  <a:cubicBezTo>
                    <a:pt x="1215" y="42"/>
                    <a:pt x="1203" y="30"/>
                    <a:pt x="1191" y="18"/>
                  </a:cubicBezTo>
                  <a:cubicBezTo>
                    <a:pt x="1174" y="9"/>
                    <a:pt x="1163" y="1"/>
                    <a:pt x="11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9"/>
            <p:cNvSpPr/>
            <p:nvPr/>
          </p:nvSpPr>
          <p:spPr>
            <a:xfrm>
              <a:off x="8422296" y="526103"/>
              <a:ext cx="560706" cy="837421"/>
            </a:xfrm>
            <a:custGeom>
              <a:rect b="b" l="l" r="r" t="t"/>
              <a:pathLst>
                <a:path extrusionOk="0" h="10014" w="6705">
                  <a:moveTo>
                    <a:pt x="4025" y="0"/>
                  </a:moveTo>
                  <a:lnTo>
                    <a:pt x="1" y="1084"/>
                  </a:lnTo>
                  <a:lnTo>
                    <a:pt x="1870" y="8073"/>
                  </a:lnTo>
                  <a:lnTo>
                    <a:pt x="6704" y="10013"/>
                  </a:lnTo>
                  <a:lnTo>
                    <a:pt x="4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9"/>
            <p:cNvSpPr/>
            <p:nvPr/>
          </p:nvSpPr>
          <p:spPr>
            <a:xfrm>
              <a:off x="8415355" y="520081"/>
              <a:ext cx="574587" cy="849379"/>
            </a:xfrm>
            <a:custGeom>
              <a:rect b="b" l="l" r="r" t="t"/>
              <a:pathLst>
                <a:path extrusionOk="0" h="10157" w="6871">
                  <a:moveTo>
                    <a:pt x="4049" y="168"/>
                  </a:moveTo>
                  <a:lnTo>
                    <a:pt x="6680" y="9954"/>
                  </a:lnTo>
                  <a:lnTo>
                    <a:pt x="2013" y="8085"/>
                  </a:lnTo>
                  <a:lnTo>
                    <a:pt x="167" y="1203"/>
                  </a:lnTo>
                  <a:lnTo>
                    <a:pt x="4049" y="168"/>
                  </a:lnTo>
                  <a:close/>
                  <a:moveTo>
                    <a:pt x="4084" y="1"/>
                  </a:moveTo>
                  <a:lnTo>
                    <a:pt x="60" y="1084"/>
                  </a:lnTo>
                  <a:cubicBezTo>
                    <a:pt x="24" y="1096"/>
                    <a:pt x="0" y="1132"/>
                    <a:pt x="12" y="1168"/>
                  </a:cubicBezTo>
                  <a:lnTo>
                    <a:pt x="1882" y="8168"/>
                  </a:lnTo>
                  <a:cubicBezTo>
                    <a:pt x="1882" y="8192"/>
                    <a:pt x="1905" y="8204"/>
                    <a:pt x="1929" y="8216"/>
                  </a:cubicBezTo>
                  <a:lnTo>
                    <a:pt x="6763" y="10157"/>
                  </a:lnTo>
                  <a:lnTo>
                    <a:pt x="6787" y="10157"/>
                  </a:lnTo>
                  <a:cubicBezTo>
                    <a:pt x="6811" y="10157"/>
                    <a:pt x="6823" y="10145"/>
                    <a:pt x="6835" y="10145"/>
                  </a:cubicBezTo>
                  <a:cubicBezTo>
                    <a:pt x="6858" y="10121"/>
                    <a:pt x="6870" y="10097"/>
                    <a:pt x="6858" y="10062"/>
                  </a:cubicBezTo>
                  <a:lnTo>
                    <a:pt x="4180" y="60"/>
                  </a:lnTo>
                  <a:cubicBezTo>
                    <a:pt x="4168" y="37"/>
                    <a:pt x="4156" y="25"/>
                    <a:pt x="4144" y="13"/>
                  </a:cubicBezTo>
                  <a:cubicBezTo>
                    <a:pt x="4120" y="1"/>
                    <a:pt x="4108" y="1"/>
                    <a:pt x="40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9"/>
            <p:cNvSpPr/>
            <p:nvPr/>
          </p:nvSpPr>
          <p:spPr>
            <a:xfrm>
              <a:off x="7978238" y="19241"/>
              <a:ext cx="1095320" cy="1095320"/>
            </a:xfrm>
            <a:custGeom>
              <a:rect b="b" l="l" r="r" t="t"/>
              <a:pathLst>
                <a:path extrusionOk="0" h="13098" w="13098">
                  <a:moveTo>
                    <a:pt x="6549" y="1"/>
                  </a:moveTo>
                  <a:cubicBezTo>
                    <a:pt x="6013" y="1"/>
                    <a:pt x="5656" y="1239"/>
                    <a:pt x="5168" y="1370"/>
                  </a:cubicBezTo>
                  <a:cubicBezTo>
                    <a:pt x="5130" y="1381"/>
                    <a:pt x="5089" y="1386"/>
                    <a:pt x="5046" y="1386"/>
                  </a:cubicBezTo>
                  <a:cubicBezTo>
                    <a:pt x="4593" y="1386"/>
                    <a:pt x="3918" y="834"/>
                    <a:pt x="3472" y="834"/>
                  </a:cubicBezTo>
                  <a:cubicBezTo>
                    <a:pt x="3400" y="834"/>
                    <a:pt x="3333" y="848"/>
                    <a:pt x="3275" y="882"/>
                  </a:cubicBezTo>
                  <a:cubicBezTo>
                    <a:pt x="2822" y="1144"/>
                    <a:pt x="3132" y="2394"/>
                    <a:pt x="2763" y="2763"/>
                  </a:cubicBezTo>
                  <a:cubicBezTo>
                    <a:pt x="2394" y="3132"/>
                    <a:pt x="1144" y="2823"/>
                    <a:pt x="882" y="3275"/>
                  </a:cubicBezTo>
                  <a:cubicBezTo>
                    <a:pt x="620" y="3716"/>
                    <a:pt x="1513" y="4656"/>
                    <a:pt x="1382" y="5156"/>
                  </a:cubicBezTo>
                  <a:cubicBezTo>
                    <a:pt x="1239" y="5656"/>
                    <a:pt x="1" y="6014"/>
                    <a:pt x="1" y="6549"/>
                  </a:cubicBezTo>
                  <a:cubicBezTo>
                    <a:pt x="1" y="7085"/>
                    <a:pt x="1251" y="7442"/>
                    <a:pt x="1382" y="7931"/>
                  </a:cubicBezTo>
                  <a:cubicBezTo>
                    <a:pt x="1513" y="8443"/>
                    <a:pt x="620" y="9383"/>
                    <a:pt x="882" y="9824"/>
                  </a:cubicBezTo>
                  <a:cubicBezTo>
                    <a:pt x="1144" y="10276"/>
                    <a:pt x="2394" y="9967"/>
                    <a:pt x="2763" y="10336"/>
                  </a:cubicBezTo>
                  <a:cubicBezTo>
                    <a:pt x="3132" y="10705"/>
                    <a:pt x="2822" y="11955"/>
                    <a:pt x="3275" y="12217"/>
                  </a:cubicBezTo>
                  <a:cubicBezTo>
                    <a:pt x="3333" y="12251"/>
                    <a:pt x="3400" y="12265"/>
                    <a:pt x="3472" y="12265"/>
                  </a:cubicBezTo>
                  <a:cubicBezTo>
                    <a:pt x="3918" y="12265"/>
                    <a:pt x="4593" y="11713"/>
                    <a:pt x="5046" y="11713"/>
                  </a:cubicBezTo>
                  <a:cubicBezTo>
                    <a:pt x="5089" y="11713"/>
                    <a:pt x="5130" y="11718"/>
                    <a:pt x="5168" y="11729"/>
                  </a:cubicBezTo>
                  <a:cubicBezTo>
                    <a:pt x="5656" y="11860"/>
                    <a:pt x="6013" y="13098"/>
                    <a:pt x="6549" y="13098"/>
                  </a:cubicBezTo>
                  <a:cubicBezTo>
                    <a:pt x="7085" y="13098"/>
                    <a:pt x="7442" y="11860"/>
                    <a:pt x="7942" y="11729"/>
                  </a:cubicBezTo>
                  <a:cubicBezTo>
                    <a:pt x="7980" y="11718"/>
                    <a:pt x="8019" y="11713"/>
                    <a:pt x="8061" y="11713"/>
                  </a:cubicBezTo>
                  <a:cubicBezTo>
                    <a:pt x="8508" y="11713"/>
                    <a:pt x="9188" y="12265"/>
                    <a:pt x="9629" y="12265"/>
                  </a:cubicBezTo>
                  <a:cubicBezTo>
                    <a:pt x="9701" y="12265"/>
                    <a:pt x="9766" y="12251"/>
                    <a:pt x="9823" y="12217"/>
                  </a:cubicBezTo>
                  <a:cubicBezTo>
                    <a:pt x="10276" y="11955"/>
                    <a:pt x="9978" y="10705"/>
                    <a:pt x="10335" y="10336"/>
                  </a:cubicBezTo>
                  <a:cubicBezTo>
                    <a:pt x="10704" y="9967"/>
                    <a:pt x="11955" y="10276"/>
                    <a:pt x="12216" y="9824"/>
                  </a:cubicBezTo>
                  <a:cubicBezTo>
                    <a:pt x="12478" y="9383"/>
                    <a:pt x="11585" y="8443"/>
                    <a:pt x="11728" y="7931"/>
                  </a:cubicBezTo>
                  <a:cubicBezTo>
                    <a:pt x="11859" y="7442"/>
                    <a:pt x="13098" y="7085"/>
                    <a:pt x="13098" y="6549"/>
                  </a:cubicBezTo>
                  <a:cubicBezTo>
                    <a:pt x="13098" y="6014"/>
                    <a:pt x="11859" y="5656"/>
                    <a:pt x="11728" y="5156"/>
                  </a:cubicBezTo>
                  <a:cubicBezTo>
                    <a:pt x="11585" y="4656"/>
                    <a:pt x="12478" y="3716"/>
                    <a:pt x="12216" y="3275"/>
                  </a:cubicBezTo>
                  <a:cubicBezTo>
                    <a:pt x="11966" y="2823"/>
                    <a:pt x="10704" y="3132"/>
                    <a:pt x="10335" y="2763"/>
                  </a:cubicBezTo>
                  <a:cubicBezTo>
                    <a:pt x="9978" y="2394"/>
                    <a:pt x="10276" y="1144"/>
                    <a:pt x="9823" y="882"/>
                  </a:cubicBezTo>
                  <a:cubicBezTo>
                    <a:pt x="9766" y="848"/>
                    <a:pt x="9701" y="834"/>
                    <a:pt x="9629" y="834"/>
                  </a:cubicBezTo>
                  <a:cubicBezTo>
                    <a:pt x="9188" y="834"/>
                    <a:pt x="8508" y="1386"/>
                    <a:pt x="8061" y="1386"/>
                  </a:cubicBezTo>
                  <a:cubicBezTo>
                    <a:pt x="8019" y="1386"/>
                    <a:pt x="7980" y="1381"/>
                    <a:pt x="7942" y="1370"/>
                  </a:cubicBezTo>
                  <a:cubicBezTo>
                    <a:pt x="7442" y="1239"/>
                    <a:pt x="7085" y="1"/>
                    <a:pt x="6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9"/>
            <p:cNvSpPr/>
            <p:nvPr/>
          </p:nvSpPr>
          <p:spPr>
            <a:xfrm>
              <a:off x="7972300" y="12300"/>
              <a:ext cx="1108199" cy="1108282"/>
            </a:xfrm>
            <a:custGeom>
              <a:rect b="b" l="l" r="r" t="t"/>
              <a:pathLst>
                <a:path extrusionOk="0" h="13253" w="13252">
                  <a:moveTo>
                    <a:pt x="6620" y="155"/>
                  </a:moveTo>
                  <a:cubicBezTo>
                    <a:pt x="6870" y="155"/>
                    <a:pt x="7096" y="501"/>
                    <a:pt x="7311" y="834"/>
                  </a:cubicBezTo>
                  <a:cubicBezTo>
                    <a:pt x="7537" y="1156"/>
                    <a:pt x="7739" y="1453"/>
                    <a:pt x="7989" y="1525"/>
                  </a:cubicBezTo>
                  <a:cubicBezTo>
                    <a:pt x="8034" y="1536"/>
                    <a:pt x="8080" y="1542"/>
                    <a:pt x="8128" y="1542"/>
                  </a:cubicBezTo>
                  <a:cubicBezTo>
                    <a:pt x="8375" y="1542"/>
                    <a:pt x="8665" y="1400"/>
                    <a:pt x="8954" y="1251"/>
                  </a:cubicBezTo>
                  <a:cubicBezTo>
                    <a:pt x="9221" y="1122"/>
                    <a:pt x="9495" y="986"/>
                    <a:pt x="9699" y="986"/>
                  </a:cubicBezTo>
                  <a:cubicBezTo>
                    <a:pt x="9759" y="986"/>
                    <a:pt x="9813" y="998"/>
                    <a:pt x="9859" y="1025"/>
                  </a:cubicBezTo>
                  <a:cubicBezTo>
                    <a:pt x="10073" y="1144"/>
                    <a:pt x="10097" y="1548"/>
                    <a:pt x="10121" y="1941"/>
                  </a:cubicBezTo>
                  <a:cubicBezTo>
                    <a:pt x="10144" y="2334"/>
                    <a:pt x="10168" y="2703"/>
                    <a:pt x="10359" y="2894"/>
                  </a:cubicBezTo>
                  <a:cubicBezTo>
                    <a:pt x="10549" y="3084"/>
                    <a:pt x="10930" y="3108"/>
                    <a:pt x="11323" y="3132"/>
                  </a:cubicBezTo>
                  <a:cubicBezTo>
                    <a:pt x="11704" y="3168"/>
                    <a:pt x="12109" y="3192"/>
                    <a:pt x="12228" y="3394"/>
                  </a:cubicBezTo>
                  <a:cubicBezTo>
                    <a:pt x="12347" y="3596"/>
                    <a:pt x="12168" y="3954"/>
                    <a:pt x="12002" y="4299"/>
                  </a:cubicBezTo>
                  <a:cubicBezTo>
                    <a:pt x="11835" y="4644"/>
                    <a:pt x="11656" y="4989"/>
                    <a:pt x="11728" y="5263"/>
                  </a:cubicBezTo>
                  <a:cubicBezTo>
                    <a:pt x="11799" y="5525"/>
                    <a:pt x="12109" y="5728"/>
                    <a:pt x="12430" y="5942"/>
                  </a:cubicBezTo>
                  <a:cubicBezTo>
                    <a:pt x="12752" y="6156"/>
                    <a:pt x="13097" y="6382"/>
                    <a:pt x="13097" y="6632"/>
                  </a:cubicBezTo>
                  <a:cubicBezTo>
                    <a:pt x="13097" y="6871"/>
                    <a:pt x="12752" y="7097"/>
                    <a:pt x="12430" y="7323"/>
                  </a:cubicBezTo>
                  <a:cubicBezTo>
                    <a:pt x="12097" y="7537"/>
                    <a:pt x="11799" y="7740"/>
                    <a:pt x="11728" y="8002"/>
                  </a:cubicBezTo>
                  <a:cubicBezTo>
                    <a:pt x="11656" y="8264"/>
                    <a:pt x="11835" y="8621"/>
                    <a:pt x="12002" y="8966"/>
                  </a:cubicBezTo>
                  <a:cubicBezTo>
                    <a:pt x="12168" y="9311"/>
                    <a:pt x="12347" y="9669"/>
                    <a:pt x="12228" y="9871"/>
                  </a:cubicBezTo>
                  <a:cubicBezTo>
                    <a:pt x="12109" y="10073"/>
                    <a:pt x="11704" y="10097"/>
                    <a:pt x="11323" y="10121"/>
                  </a:cubicBezTo>
                  <a:cubicBezTo>
                    <a:pt x="10930" y="10157"/>
                    <a:pt x="10549" y="10180"/>
                    <a:pt x="10359" y="10371"/>
                  </a:cubicBezTo>
                  <a:cubicBezTo>
                    <a:pt x="10168" y="10561"/>
                    <a:pt x="10144" y="10931"/>
                    <a:pt x="10121" y="11323"/>
                  </a:cubicBezTo>
                  <a:cubicBezTo>
                    <a:pt x="10097" y="11716"/>
                    <a:pt x="10073" y="12121"/>
                    <a:pt x="9859" y="12240"/>
                  </a:cubicBezTo>
                  <a:cubicBezTo>
                    <a:pt x="9816" y="12267"/>
                    <a:pt x="9764" y="12279"/>
                    <a:pt x="9705" y="12279"/>
                  </a:cubicBezTo>
                  <a:cubicBezTo>
                    <a:pt x="9503" y="12279"/>
                    <a:pt x="9221" y="12140"/>
                    <a:pt x="8954" y="12002"/>
                  </a:cubicBezTo>
                  <a:cubicBezTo>
                    <a:pt x="8675" y="11863"/>
                    <a:pt x="8379" y="11723"/>
                    <a:pt x="8130" y="11723"/>
                  </a:cubicBezTo>
                  <a:cubicBezTo>
                    <a:pt x="8081" y="11723"/>
                    <a:pt x="8034" y="11729"/>
                    <a:pt x="7989" y="11740"/>
                  </a:cubicBezTo>
                  <a:cubicBezTo>
                    <a:pt x="7739" y="11800"/>
                    <a:pt x="7537" y="12109"/>
                    <a:pt x="7323" y="12431"/>
                  </a:cubicBezTo>
                  <a:cubicBezTo>
                    <a:pt x="7096" y="12764"/>
                    <a:pt x="6870" y="13109"/>
                    <a:pt x="6620" y="13109"/>
                  </a:cubicBezTo>
                  <a:cubicBezTo>
                    <a:pt x="6382" y="13109"/>
                    <a:pt x="6156" y="12764"/>
                    <a:pt x="5930" y="12431"/>
                  </a:cubicBezTo>
                  <a:cubicBezTo>
                    <a:pt x="5715" y="12109"/>
                    <a:pt x="5513" y="11800"/>
                    <a:pt x="5251" y="11740"/>
                  </a:cubicBezTo>
                  <a:cubicBezTo>
                    <a:pt x="5215" y="11728"/>
                    <a:pt x="5168" y="11716"/>
                    <a:pt x="5120" y="11716"/>
                  </a:cubicBezTo>
                  <a:cubicBezTo>
                    <a:pt x="4882" y="11716"/>
                    <a:pt x="4584" y="11871"/>
                    <a:pt x="4286" y="12002"/>
                  </a:cubicBezTo>
                  <a:cubicBezTo>
                    <a:pt x="4019" y="12140"/>
                    <a:pt x="3744" y="12279"/>
                    <a:pt x="3540" y="12279"/>
                  </a:cubicBezTo>
                  <a:cubicBezTo>
                    <a:pt x="3481" y="12279"/>
                    <a:pt x="3427" y="12267"/>
                    <a:pt x="3382" y="12240"/>
                  </a:cubicBezTo>
                  <a:cubicBezTo>
                    <a:pt x="3179" y="12121"/>
                    <a:pt x="3155" y="11716"/>
                    <a:pt x="3132" y="11323"/>
                  </a:cubicBezTo>
                  <a:cubicBezTo>
                    <a:pt x="3108" y="10931"/>
                    <a:pt x="3072" y="10561"/>
                    <a:pt x="2882" y="10371"/>
                  </a:cubicBezTo>
                  <a:cubicBezTo>
                    <a:pt x="2691" y="10180"/>
                    <a:pt x="2322" y="10157"/>
                    <a:pt x="1929" y="10121"/>
                  </a:cubicBezTo>
                  <a:cubicBezTo>
                    <a:pt x="1536" y="10097"/>
                    <a:pt x="1131" y="10073"/>
                    <a:pt x="1012" y="9871"/>
                  </a:cubicBezTo>
                  <a:cubicBezTo>
                    <a:pt x="905" y="9669"/>
                    <a:pt x="1072" y="9311"/>
                    <a:pt x="1250" y="8966"/>
                  </a:cubicBezTo>
                  <a:cubicBezTo>
                    <a:pt x="1417" y="8621"/>
                    <a:pt x="1584" y="8264"/>
                    <a:pt x="1512" y="8002"/>
                  </a:cubicBezTo>
                  <a:cubicBezTo>
                    <a:pt x="1453" y="7740"/>
                    <a:pt x="1143" y="7537"/>
                    <a:pt x="822" y="7323"/>
                  </a:cubicBezTo>
                  <a:cubicBezTo>
                    <a:pt x="488" y="7109"/>
                    <a:pt x="143" y="6871"/>
                    <a:pt x="143" y="6632"/>
                  </a:cubicBezTo>
                  <a:cubicBezTo>
                    <a:pt x="143" y="6394"/>
                    <a:pt x="488" y="6156"/>
                    <a:pt x="822" y="5942"/>
                  </a:cubicBezTo>
                  <a:cubicBezTo>
                    <a:pt x="1143" y="5728"/>
                    <a:pt x="1453" y="5525"/>
                    <a:pt x="1512" y="5263"/>
                  </a:cubicBezTo>
                  <a:cubicBezTo>
                    <a:pt x="1584" y="5001"/>
                    <a:pt x="1417" y="4644"/>
                    <a:pt x="1250" y="4299"/>
                  </a:cubicBezTo>
                  <a:cubicBezTo>
                    <a:pt x="1072" y="3954"/>
                    <a:pt x="893" y="3596"/>
                    <a:pt x="1012" y="3394"/>
                  </a:cubicBezTo>
                  <a:cubicBezTo>
                    <a:pt x="1131" y="3192"/>
                    <a:pt x="1536" y="3168"/>
                    <a:pt x="1929" y="3132"/>
                  </a:cubicBezTo>
                  <a:cubicBezTo>
                    <a:pt x="2322" y="3108"/>
                    <a:pt x="2691" y="3084"/>
                    <a:pt x="2882" y="2894"/>
                  </a:cubicBezTo>
                  <a:cubicBezTo>
                    <a:pt x="3084" y="2703"/>
                    <a:pt x="3108" y="2334"/>
                    <a:pt x="3132" y="1941"/>
                  </a:cubicBezTo>
                  <a:cubicBezTo>
                    <a:pt x="3155" y="1548"/>
                    <a:pt x="3179" y="1144"/>
                    <a:pt x="3382" y="1025"/>
                  </a:cubicBezTo>
                  <a:cubicBezTo>
                    <a:pt x="3427" y="998"/>
                    <a:pt x="3481" y="986"/>
                    <a:pt x="3541" y="986"/>
                  </a:cubicBezTo>
                  <a:cubicBezTo>
                    <a:pt x="3745" y="986"/>
                    <a:pt x="4019" y="1122"/>
                    <a:pt x="4286" y="1251"/>
                  </a:cubicBezTo>
                  <a:cubicBezTo>
                    <a:pt x="4576" y="1400"/>
                    <a:pt x="4873" y="1542"/>
                    <a:pt x="5116" y="1542"/>
                  </a:cubicBezTo>
                  <a:cubicBezTo>
                    <a:pt x="5163" y="1542"/>
                    <a:pt x="5208" y="1536"/>
                    <a:pt x="5251" y="1525"/>
                  </a:cubicBezTo>
                  <a:cubicBezTo>
                    <a:pt x="5513" y="1453"/>
                    <a:pt x="5715" y="1156"/>
                    <a:pt x="5930" y="834"/>
                  </a:cubicBezTo>
                  <a:cubicBezTo>
                    <a:pt x="6156" y="501"/>
                    <a:pt x="6382" y="155"/>
                    <a:pt x="6620" y="155"/>
                  </a:cubicBezTo>
                  <a:close/>
                  <a:moveTo>
                    <a:pt x="6620" y="1"/>
                  </a:moveTo>
                  <a:cubicBezTo>
                    <a:pt x="6299" y="1"/>
                    <a:pt x="6049" y="382"/>
                    <a:pt x="5810" y="739"/>
                  </a:cubicBezTo>
                  <a:cubicBezTo>
                    <a:pt x="5620" y="1036"/>
                    <a:pt x="5418" y="1322"/>
                    <a:pt x="5215" y="1382"/>
                  </a:cubicBezTo>
                  <a:cubicBezTo>
                    <a:pt x="5185" y="1390"/>
                    <a:pt x="5152" y="1394"/>
                    <a:pt x="5117" y="1394"/>
                  </a:cubicBezTo>
                  <a:cubicBezTo>
                    <a:pt x="4909" y="1394"/>
                    <a:pt x="4634" y="1253"/>
                    <a:pt x="4358" y="1120"/>
                  </a:cubicBezTo>
                  <a:cubicBezTo>
                    <a:pt x="4060" y="971"/>
                    <a:pt x="3782" y="835"/>
                    <a:pt x="3546" y="835"/>
                  </a:cubicBezTo>
                  <a:cubicBezTo>
                    <a:pt x="3462" y="835"/>
                    <a:pt x="3383" y="853"/>
                    <a:pt x="3310" y="894"/>
                  </a:cubicBezTo>
                  <a:cubicBezTo>
                    <a:pt x="3036" y="1048"/>
                    <a:pt x="3012" y="1501"/>
                    <a:pt x="2977" y="1929"/>
                  </a:cubicBezTo>
                  <a:cubicBezTo>
                    <a:pt x="2965" y="2275"/>
                    <a:pt x="2941" y="2632"/>
                    <a:pt x="2786" y="2787"/>
                  </a:cubicBezTo>
                  <a:cubicBezTo>
                    <a:pt x="2631" y="2941"/>
                    <a:pt x="2274" y="2965"/>
                    <a:pt x="1917" y="2989"/>
                  </a:cubicBezTo>
                  <a:cubicBezTo>
                    <a:pt x="1488" y="3013"/>
                    <a:pt x="1048" y="3037"/>
                    <a:pt x="893" y="3311"/>
                  </a:cubicBezTo>
                  <a:cubicBezTo>
                    <a:pt x="738" y="3584"/>
                    <a:pt x="917" y="3965"/>
                    <a:pt x="1119" y="4358"/>
                  </a:cubicBezTo>
                  <a:cubicBezTo>
                    <a:pt x="1274" y="4680"/>
                    <a:pt x="1429" y="5013"/>
                    <a:pt x="1381" y="5227"/>
                  </a:cubicBezTo>
                  <a:cubicBezTo>
                    <a:pt x="1322" y="5430"/>
                    <a:pt x="1024" y="5620"/>
                    <a:pt x="738" y="5811"/>
                  </a:cubicBezTo>
                  <a:cubicBezTo>
                    <a:pt x="381" y="6061"/>
                    <a:pt x="0" y="6299"/>
                    <a:pt x="0" y="6632"/>
                  </a:cubicBezTo>
                  <a:cubicBezTo>
                    <a:pt x="0" y="6954"/>
                    <a:pt x="381" y="7204"/>
                    <a:pt x="738" y="7442"/>
                  </a:cubicBezTo>
                  <a:cubicBezTo>
                    <a:pt x="1024" y="7633"/>
                    <a:pt x="1322" y="7835"/>
                    <a:pt x="1381" y="8037"/>
                  </a:cubicBezTo>
                  <a:cubicBezTo>
                    <a:pt x="1429" y="8252"/>
                    <a:pt x="1274" y="8585"/>
                    <a:pt x="1119" y="8895"/>
                  </a:cubicBezTo>
                  <a:cubicBezTo>
                    <a:pt x="917" y="9299"/>
                    <a:pt x="738" y="9669"/>
                    <a:pt x="893" y="9942"/>
                  </a:cubicBezTo>
                  <a:cubicBezTo>
                    <a:pt x="1048" y="10216"/>
                    <a:pt x="1488" y="10240"/>
                    <a:pt x="1917" y="10276"/>
                  </a:cubicBezTo>
                  <a:cubicBezTo>
                    <a:pt x="2274" y="10300"/>
                    <a:pt x="2631" y="10323"/>
                    <a:pt x="2786" y="10466"/>
                  </a:cubicBezTo>
                  <a:cubicBezTo>
                    <a:pt x="2929" y="10621"/>
                    <a:pt x="2953" y="10978"/>
                    <a:pt x="2977" y="11335"/>
                  </a:cubicBezTo>
                  <a:cubicBezTo>
                    <a:pt x="3012" y="11764"/>
                    <a:pt x="3036" y="12205"/>
                    <a:pt x="3310" y="12371"/>
                  </a:cubicBezTo>
                  <a:cubicBezTo>
                    <a:pt x="3381" y="12411"/>
                    <a:pt x="3457" y="12428"/>
                    <a:pt x="3539" y="12428"/>
                  </a:cubicBezTo>
                  <a:cubicBezTo>
                    <a:pt x="3776" y="12428"/>
                    <a:pt x="4057" y="12286"/>
                    <a:pt x="4358" y="12145"/>
                  </a:cubicBezTo>
                  <a:cubicBezTo>
                    <a:pt x="4631" y="12003"/>
                    <a:pt x="4905" y="11870"/>
                    <a:pt x="5112" y="11870"/>
                  </a:cubicBezTo>
                  <a:cubicBezTo>
                    <a:pt x="5149" y="11870"/>
                    <a:pt x="5183" y="11874"/>
                    <a:pt x="5215" y="11883"/>
                  </a:cubicBezTo>
                  <a:cubicBezTo>
                    <a:pt x="5418" y="11931"/>
                    <a:pt x="5620" y="12228"/>
                    <a:pt x="5810" y="12514"/>
                  </a:cubicBezTo>
                  <a:cubicBezTo>
                    <a:pt x="6049" y="12883"/>
                    <a:pt x="6299" y="13252"/>
                    <a:pt x="6620" y="13252"/>
                  </a:cubicBezTo>
                  <a:cubicBezTo>
                    <a:pt x="6953" y="13252"/>
                    <a:pt x="7203" y="12883"/>
                    <a:pt x="7442" y="12514"/>
                  </a:cubicBezTo>
                  <a:cubicBezTo>
                    <a:pt x="7632" y="12228"/>
                    <a:pt x="7835" y="11931"/>
                    <a:pt x="8037" y="11883"/>
                  </a:cubicBezTo>
                  <a:cubicBezTo>
                    <a:pt x="8067" y="11875"/>
                    <a:pt x="8100" y="11871"/>
                    <a:pt x="8135" y="11871"/>
                  </a:cubicBezTo>
                  <a:cubicBezTo>
                    <a:pt x="8343" y="11871"/>
                    <a:pt x="8618" y="12012"/>
                    <a:pt x="8894" y="12145"/>
                  </a:cubicBezTo>
                  <a:cubicBezTo>
                    <a:pt x="9186" y="12286"/>
                    <a:pt x="9471" y="12428"/>
                    <a:pt x="9711" y="12428"/>
                  </a:cubicBezTo>
                  <a:cubicBezTo>
                    <a:pt x="9794" y="12428"/>
                    <a:pt x="9871" y="12411"/>
                    <a:pt x="9942" y="12371"/>
                  </a:cubicBezTo>
                  <a:cubicBezTo>
                    <a:pt x="10216" y="12216"/>
                    <a:pt x="10240" y="11764"/>
                    <a:pt x="10263" y="11335"/>
                  </a:cubicBezTo>
                  <a:cubicBezTo>
                    <a:pt x="10287" y="10990"/>
                    <a:pt x="10311" y="10633"/>
                    <a:pt x="10466" y="10478"/>
                  </a:cubicBezTo>
                  <a:cubicBezTo>
                    <a:pt x="10621" y="10323"/>
                    <a:pt x="10978" y="10300"/>
                    <a:pt x="11335" y="10276"/>
                  </a:cubicBezTo>
                  <a:cubicBezTo>
                    <a:pt x="11764" y="10252"/>
                    <a:pt x="12204" y="10216"/>
                    <a:pt x="12359" y="9942"/>
                  </a:cubicBezTo>
                  <a:cubicBezTo>
                    <a:pt x="12514" y="9680"/>
                    <a:pt x="12335" y="9299"/>
                    <a:pt x="12133" y="8895"/>
                  </a:cubicBezTo>
                  <a:cubicBezTo>
                    <a:pt x="11978" y="8585"/>
                    <a:pt x="11811" y="8252"/>
                    <a:pt x="11871" y="8037"/>
                  </a:cubicBezTo>
                  <a:cubicBezTo>
                    <a:pt x="11930" y="7835"/>
                    <a:pt x="12228" y="7644"/>
                    <a:pt x="12514" y="7454"/>
                  </a:cubicBezTo>
                  <a:cubicBezTo>
                    <a:pt x="12871" y="7204"/>
                    <a:pt x="13252" y="6954"/>
                    <a:pt x="13252" y="6632"/>
                  </a:cubicBezTo>
                  <a:cubicBezTo>
                    <a:pt x="13252" y="6311"/>
                    <a:pt x="12871" y="6061"/>
                    <a:pt x="12514" y="5811"/>
                  </a:cubicBezTo>
                  <a:cubicBezTo>
                    <a:pt x="12228" y="5620"/>
                    <a:pt x="11930" y="5430"/>
                    <a:pt x="11871" y="5227"/>
                  </a:cubicBezTo>
                  <a:cubicBezTo>
                    <a:pt x="11811" y="5013"/>
                    <a:pt x="11978" y="4680"/>
                    <a:pt x="12133" y="4358"/>
                  </a:cubicBezTo>
                  <a:cubicBezTo>
                    <a:pt x="12335" y="3965"/>
                    <a:pt x="12514" y="3584"/>
                    <a:pt x="12359" y="3322"/>
                  </a:cubicBezTo>
                  <a:cubicBezTo>
                    <a:pt x="12204" y="3049"/>
                    <a:pt x="11764" y="3013"/>
                    <a:pt x="11335" y="2989"/>
                  </a:cubicBezTo>
                  <a:cubicBezTo>
                    <a:pt x="10978" y="2965"/>
                    <a:pt x="10621" y="2941"/>
                    <a:pt x="10466" y="2787"/>
                  </a:cubicBezTo>
                  <a:cubicBezTo>
                    <a:pt x="10311" y="2632"/>
                    <a:pt x="10287" y="2275"/>
                    <a:pt x="10263" y="1929"/>
                  </a:cubicBezTo>
                  <a:cubicBezTo>
                    <a:pt x="10240" y="1501"/>
                    <a:pt x="10216" y="1048"/>
                    <a:pt x="9942" y="894"/>
                  </a:cubicBezTo>
                  <a:cubicBezTo>
                    <a:pt x="9871" y="854"/>
                    <a:pt x="9794" y="837"/>
                    <a:pt x="9711" y="837"/>
                  </a:cubicBezTo>
                  <a:cubicBezTo>
                    <a:pt x="9471" y="837"/>
                    <a:pt x="9186" y="978"/>
                    <a:pt x="8894" y="1120"/>
                  </a:cubicBezTo>
                  <a:cubicBezTo>
                    <a:pt x="8618" y="1253"/>
                    <a:pt x="8343" y="1394"/>
                    <a:pt x="8135" y="1394"/>
                  </a:cubicBezTo>
                  <a:cubicBezTo>
                    <a:pt x="8100" y="1394"/>
                    <a:pt x="8067" y="1390"/>
                    <a:pt x="8037" y="1382"/>
                  </a:cubicBezTo>
                  <a:cubicBezTo>
                    <a:pt x="7835" y="1322"/>
                    <a:pt x="7632" y="1036"/>
                    <a:pt x="7442" y="739"/>
                  </a:cubicBezTo>
                  <a:cubicBezTo>
                    <a:pt x="7203" y="382"/>
                    <a:pt x="6953" y="1"/>
                    <a:pt x="6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9"/>
            <p:cNvSpPr/>
            <p:nvPr/>
          </p:nvSpPr>
          <p:spPr>
            <a:xfrm>
              <a:off x="8519889" y="96930"/>
              <a:ext cx="13046" cy="213160"/>
            </a:xfrm>
            <a:custGeom>
              <a:rect b="b" l="l" r="r" t="t"/>
              <a:pathLst>
                <a:path extrusionOk="0" h="2549" w="156">
                  <a:moveTo>
                    <a:pt x="72" y="1"/>
                  </a:moveTo>
                  <a:cubicBezTo>
                    <a:pt x="36" y="1"/>
                    <a:pt x="1" y="24"/>
                    <a:pt x="1" y="72"/>
                  </a:cubicBezTo>
                  <a:lnTo>
                    <a:pt x="1" y="2465"/>
                  </a:lnTo>
                  <a:cubicBezTo>
                    <a:pt x="1" y="2513"/>
                    <a:pt x="36" y="2549"/>
                    <a:pt x="72" y="2549"/>
                  </a:cubicBezTo>
                  <a:cubicBezTo>
                    <a:pt x="120" y="2549"/>
                    <a:pt x="155" y="2513"/>
                    <a:pt x="155" y="2465"/>
                  </a:cubicBezTo>
                  <a:lnTo>
                    <a:pt x="155" y="72"/>
                  </a:lnTo>
                  <a:cubicBezTo>
                    <a:pt x="155" y="24"/>
                    <a:pt x="120" y="1"/>
                    <a:pt x="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9"/>
            <p:cNvSpPr/>
            <p:nvPr/>
          </p:nvSpPr>
          <p:spPr>
            <a:xfrm>
              <a:off x="8286904" y="158647"/>
              <a:ext cx="114566" cy="186317"/>
            </a:xfrm>
            <a:custGeom>
              <a:rect b="b" l="l" r="r" t="t"/>
              <a:pathLst>
                <a:path extrusionOk="0" h="2228" w="1370">
                  <a:moveTo>
                    <a:pt x="89" y="0"/>
                  </a:moveTo>
                  <a:cubicBezTo>
                    <a:pt x="75" y="0"/>
                    <a:pt x="61" y="4"/>
                    <a:pt x="48" y="13"/>
                  </a:cubicBezTo>
                  <a:cubicBezTo>
                    <a:pt x="12" y="37"/>
                    <a:pt x="1" y="84"/>
                    <a:pt x="24" y="120"/>
                  </a:cubicBezTo>
                  <a:lnTo>
                    <a:pt x="1227" y="2192"/>
                  </a:lnTo>
                  <a:cubicBezTo>
                    <a:pt x="1239" y="2215"/>
                    <a:pt x="1263" y="2227"/>
                    <a:pt x="1286" y="2227"/>
                  </a:cubicBezTo>
                  <a:cubicBezTo>
                    <a:pt x="1298" y="2227"/>
                    <a:pt x="1310" y="2227"/>
                    <a:pt x="1322" y="2215"/>
                  </a:cubicBezTo>
                  <a:cubicBezTo>
                    <a:pt x="1358" y="2192"/>
                    <a:pt x="1370" y="2156"/>
                    <a:pt x="1346" y="2120"/>
                  </a:cubicBezTo>
                  <a:lnTo>
                    <a:pt x="155" y="37"/>
                  </a:lnTo>
                  <a:cubicBezTo>
                    <a:pt x="140" y="14"/>
                    <a:pt x="115" y="0"/>
                    <a:pt x="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9"/>
            <p:cNvSpPr/>
            <p:nvPr/>
          </p:nvSpPr>
          <p:spPr>
            <a:xfrm>
              <a:off x="8117643" y="328911"/>
              <a:ext cx="187236" cy="112643"/>
            </a:xfrm>
            <a:custGeom>
              <a:rect b="b" l="l" r="r" t="t"/>
              <a:pathLst>
                <a:path extrusionOk="0" h="1347" w="2239">
                  <a:moveTo>
                    <a:pt x="79" y="0"/>
                  </a:moveTo>
                  <a:cubicBezTo>
                    <a:pt x="53" y="0"/>
                    <a:pt x="28" y="13"/>
                    <a:pt x="12" y="37"/>
                  </a:cubicBezTo>
                  <a:cubicBezTo>
                    <a:pt x="1" y="72"/>
                    <a:pt x="12" y="120"/>
                    <a:pt x="48" y="132"/>
                  </a:cubicBezTo>
                  <a:lnTo>
                    <a:pt x="2120" y="1334"/>
                  </a:lnTo>
                  <a:cubicBezTo>
                    <a:pt x="2132" y="1346"/>
                    <a:pt x="2144" y="1346"/>
                    <a:pt x="2156" y="1346"/>
                  </a:cubicBezTo>
                  <a:cubicBezTo>
                    <a:pt x="2179" y="1346"/>
                    <a:pt x="2203" y="1334"/>
                    <a:pt x="2227" y="1311"/>
                  </a:cubicBezTo>
                  <a:cubicBezTo>
                    <a:pt x="2239" y="1275"/>
                    <a:pt x="2227" y="1227"/>
                    <a:pt x="2191" y="1203"/>
                  </a:cubicBezTo>
                  <a:lnTo>
                    <a:pt x="120" y="13"/>
                  </a:lnTo>
                  <a:cubicBezTo>
                    <a:pt x="107" y="4"/>
                    <a:pt x="93" y="0"/>
                    <a:pt x="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9"/>
            <p:cNvSpPr/>
            <p:nvPr/>
          </p:nvSpPr>
          <p:spPr>
            <a:xfrm>
              <a:off x="8055927" y="560891"/>
              <a:ext cx="213160" cy="12042"/>
            </a:xfrm>
            <a:custGeom>
              <a:rect b="b" l="l" r="r" t="t"/>
              <a:pathLst>
                <a:path extrusionOk="0" h="144" w="2549">
                  <a:moveTo>
                    <a:pt x="72" y="1"/>
                  </a:moveTo>
                  <a:cubicBezTo>
                    <a:pt x="36" y="1"/>
                    <a:pt x="0" y="25"/>
                    <a:pt x="0" y="72"/>
                  </a:cubicBezTo>
                  <a:cubicBezTo>
                    <a:pt x="0" y="108"/>
                    <a:pt x="36" y="144"/>
                    <a:pt x="72" y="144"/>
                  </a:cubicBezTo>
                  <a:lnTo>
                    <a:pt x="2477" y="144"/>
                  </a:lnTo>
                  <a:cubicBezTo>
                    <a:pt x="2513" y="144"/>
                    <a:pt x="2548" y="108"/>
                    <a:pt x="2548" y="72"/>
                  </a:cubicBezTo>
                  <a:cubicBezTo>
                    <a:pt x="2548" y="25"/>
                    <a:pt x="2513" y="1"/>
                    <a:pt x="2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9"/>
            <p:cNvSpPr/>
            <p:nvPr/>
          </p:nvSpPr>
          <p:spPr>
            <a:xfrm>
              <a:off x="8117643" y="692352"/>
              <a:ext cx="187236" cy="112559"/>
            </a:xfrm>
            <a:custGeom>
              <a:rect b="b" l="l" r="r" t="t"/>
              <a:pathLst>
                <a:path extrusionOk="0" h="1346" w="2239">
                  <a:moveTo>
                    <a:pt x="2161" y="0"/>
                  </a:moveTo>
                  <a:cubicBezTo>
                    <a:pt x="2147" y="0"/>
                    <a:pt x="2132" y="4"/>
                    <a:pt x="2120" y="13"/>
                  </a:cubicBezTo>
                  <a:lnTo>
                    <a:pt x="48" y="1215"/>
                  </a:lnTo>
                  <a:cubicBezTo>
                    <a:pt x="12" y="1227"/>
                    <a:pt x="1" y="1275"/>
                    <a:pt x="12" y="1310"/>
                  </a:cubicBezTo>
                  <a:cubicBezTo>
                    <a:pt x="36" y="1334"/>
                    <a:pt x="60" y="1346"/>
                    <a:pt x="84" y="1346"/>
                  </a:cubicBezTo>
                  <a:cubicBezTo>
                    <a:pt x="96" y="1346"/>
                    <a:pt x="108" y="1346"/>
                    <a:pt x="120" y="1334"/>
                  </a:cubicBezTo>
                  <a:lnTo>
                    <a:pt x="2191" y="143"/>
                  </a:lnTo>
                  <a:cubicBezTo>
                    <a:pt x="2227" y="120"/>
                    <a:pt x="2239" y="72"/>
                    <a:pt x="2227" y="36"/>
                  </a:cubicBezTo>
                  <a:cubicBezTo>
                    <a:pt x="2212" y="13"/>
                    <a:pt x="2186" y="0"/>
                    <a:pt x="21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9"/>
            <p:cNvSpPr/>
            <p:nvPr/>
          </p:nvSpPr>
          <p:spPr>
            <a:xfrm>
              <a:off x="8286904" y="788941"/>
              <a:ext cx="114566" cy="186233"/>
            </a:xfrm>
            <a:custGeom>
              <a:rect b="b" l="l" r="r" t="t"/>
              <a:pathLst>
                <a:path extrusionOk="0" h="2227" w="1370">
                  <a:moveTo>
                    <a:pt x="1281" y="0"/>
                  </a:moveTo>
                  <a:cubicBezTo>
                    <a:pt x="1256" y="0"/>
                    <a:pt x="1230" y="13"/>
                    <a:pt x="1215" y="36"/>
                  </a:cubicBezTo>
                  <a:lnTo>
                    <a:pt x="24" y="2108"/>
                  </a:lnTo>
                  <a:cubicBezTo>
                    <a:pt x="1" y="2144"/>
                    <a:pt x="12" y="2191"/>
                    <a:pt x="48" y="2215"/>
                  </a:cubicBezTo>
                  <a:cubicBezTo>
                    <a:pt x="60" y="2215"/>
                    <a:pt x="72" y="2227"/>
                    <a:pt x="84" y="2227"/>
                  </a:cubicBezTo>
                  <a:cubicBezTo>
                    <a:pt x="120" y="2227"/>
                    <a:pt x="143" y="2215"/>
                    <a:pt x="155" y="2191"/>
                  </a:cubicBezTo>
                  <a:lnTo>
                    <a:pt x="1346" y="108"/>
                  </a:lnTo>
                  <a:cubicBezTo>
                    <a:pt x="1370" y="72"/>
                    <a:pt x="1358" y="24"/>
                    <a:pt x="1322" y="12"/>
                  </a:cubicBezTo>
                  <a:cubicBezTo>
                    <a:pt x="1310" y="4"/>
                    <a:pt x="1295" y="0"/>
                    <a:pt x="12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9"/>
            <p:cNvSpPr/>
            <p:nvPr/>
          </p:nvSpPr>
          <p:spPr>
            <a:xfrm>
              <a:off x="8519889" y="823814"/>
              <a:ext cx="13046" cy="213160"/>
            </a:xfrm>
            <a:custGeom>
              <a:rect b="b" l="l" r="r" t="t"/>
              <a:pathLst>
                <a:path extrusionOk="0" h="2549" w="156">
                  <a:moveTo>
                    <a:pt x="72" y="0"/>
                  </a:moveTo>
                  <a:cubicBezTo>
                    <a:pt x="36" y="0"/>
                    <a:pt x="1" y="36"/>
                    <a:pt x="1" y="84"/>
                  </a:cubicBezTo>
                  <a:lnTo>
                    <a:pt x="1" y="2477"/>
                  </a:lnTo>
                  <a:cubicBezTo>
                    <a:pt x="1" y="2512"/>
                    <a:pt x="36" y="2548"/>
                    <a:pt x="72" y="2548"/>
                  </a:cubicBezTo>
                  <a:cubicBezTo>
                    <a:pt x="120" y="2548"/>
                    <a:pt x="155" y="2512"/>
                    <a:pt x="155" y="2477"/>
                  </a:cubicBezTo>
                  <a:lnTo>
                    <a:pt x="155" y="84"/>
                  </a:lnTo>
                  <a:cubicBezTo>
                    <a:pt x="155" y="36"/>
                    <a:pt x="120"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9"/>
            <p:cNvSpPr/>
            <p:nvPr/>
          </p:nvSpPr>
          <p:spPr>
            <a:xfrm>
              <a:off x="8650347" y="788941"/>
              <a:ext cx="114566" cy="186233"/>
            </a:xfrm>
            <a:custGeom>
              <a:rect b="b" l="l" r="r" t="t"/>
              <a:pathLst>
                <a:path extrusionOk="0" h="2227" w="1370">
                  <a:moveTo>
                    <a:pt x="97" y="0"/>
                  </a:moveTo>
                  <a:cubicBezTo>
                    <a:pt x="85" y="0"/>
                    <a:pt x="73" y="4"/>
                    <a:pt x="60" y="12"/>
                  </a:cubicBezTo>
                  <a:cubicBezTo>
                    <a:pt x="24" y="24"/>
                    <a:pt x="0" y="72"/>
                    <a:pt x="24" y="108"/>
                  </a:cubicBezTo>
                  <a:lnTo>
                    <a:pt x="1227" y="2191"/>
                  </a:lnTo>
                  <a:cubicBezTo>
                    <a:pt x="1239" y="2215"/>
                    <a:pt x="1262" y="2227"/>
                    <a:pt x="1286" y="2227"/>
                  </a:cubicBezTo>
                  <a:cubicBezTo>
                    <a:pt x="1298" y="2227"/>
                    <a:pt x="1310" y="2215"/>
                    <a:pt x="1322" y="2215"/>
                  </a:cubicBezTo>
                  <a:cubicBezTo>
                    <a:pt x="1358" y="2191"/>
                    <a:pt x="1370" y="2144"/>
                    <a:pt x="1358" y="2108"/>
                  </a:cubicBezTo>
                  <a:lnTo>
                    <a:pt x="155" y="36"/>
                  </a:lnTo>
                  <a:cubicBezTo>
                    <a:pt x="140" y="13"/>
                    <a:pt x="119" y="0"/>
                    <a:pt x="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9"/>
            <p:cNvSpPr/>
            <p:nvPr/>
          </p:nvSpPr>
          <p:spPr>
            <a:xfrm>
              <a:off x="8746936" y="692352"/>
              <a:ext cx="188240" cy="112559"/>
            </a:xfrm>
            <a:custGeom>
              <a:rect b="b" l="l" r="r" t="t"/>
              <a:pathLst>
                <a:path extrusionOk="0" h="1346" w="2251">
                  <a:moveTo>
                    <a:pt x="90" y="0"/>
                  </a:moveTo>
                  <a:cubicBezTo>
                    <a:pt x="65" y="0"/>
                    <a:pt x="39" y="13"/>
                    <a:pt x="24" y="36"/>
                  </a:cubicBezTo>
                  <a:cubicBezTo>
                    <a:pt x="0" y="72"/>
                    <a:pt x="12" y="120"/>
                    <a:pt x="48" y="143"/>
                  </a:cubicBezTo>
                  <a:lnTo>
                    <a:pt x="2131" y="1334"/>
                  </a:lnTo>
                  <a:cubicBezTo>
                    <a:pt x="2143" y="1346"/>
                    <a:pt x="2155" y="1346"/>
                    <a:pt x="2167" y="1346"/>
                  </a:cubicBezTo>
                  <a:cubicBezTo>
                    <a:pt x="2191" y="1346"/>
                    <a:pt x="2215" y="1334"/>
                    <a:pt x="2227" y="1310"/>
                  </a:cubicBezTo>
                  <a:cubicBezTo>
                    <a:pt x="2251" y="1275"/>
                    <a:pt x="2239" y="1227"/>
                    <a:pt x="2203" y="1215"/>
                  </a:cubicBezTo>
                  <a:lnTo>
                    <a:pt x="131" y="13"/>
                  </a:lnTo>
                  <a:cubicBezTo>
                    <a:pt x="119" y="4"/>
                    <a:pt x="104" y="0"/>
                    <a:pt x="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9"/>
            <p:cNvSpPr/>
            <p:nvPr/>
          </p:nvSpPr>
          <p:spPr>
            <a:xfrm>
              <a:off x="8783731" y="560891"/>
              <a:ext cx="213160" cy="12042"/>
            </a:xfrm>
            <a:custGeom>
              <a:rect b="b" l="l" r="r" t="t"/>
              <a:pathLst>
                <a:path extrusionOk="0" h="144" w="2549">
                  <a:moveTo>
                    <a:pt x="72" y="1"/>
                  </a:moveTo>
                  <a:cubicBezTo>
                    <a:pt x="25" y="1"/>
                    <a:pt x="1" y="25"/>
                    <a:pt x="1" y="72"/>
                  </a:cubicBezTo>
                  <a:cubicBezTo>
                    <a:pt x="1" y="108"/>
                    <a:pt x="25" y="144"/>
                    <a:pt x="72" y="144"/>
                  </a:cubicBezTo>
                  <a:lnTo>
                    <a:pt x="2465" y="144"/>
                  </a:lnTo>
                  <a:cubicBezTo>
                    <a:pt x="2513" y="144"/>
                    <a:pt x="2549" y="108"/>
                    <a:pt x="2549" y="72"/>
                  </a:cubicBezTo>
                  <a:cubicBezTo>
                    <a:pt x="2549" y="25"/>
                    <a:pt x="2513" y="1"/>
                    <a:pt x="2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9"/>
            <p:cNvSpPr/>
            <p:nvPr/>
          </p:nvSpPr>
          <p:spPr>
            <a:xfrm>
              <a:off x="8746936" y="328911"/>
              <a:ext cx="188240" cy="112643"/>
            </a:xfrm>
            <a:custGeom>
              <a:rect b="b" l="l" r="r" t="t"/>
              <a:pathLst>
                <a:path extrusionOk="0" h="1347" w="2251">
                  <a:moveTo>
                    <a:pt x="2172" y="0"/>
                  </a:moveTo>
                  <a:cubicBezTo>
                    <a:pt x="2158" y="0"/>
                    <a:pt x="2144" y="4"/>
                    <a:pt x="2131" y="13"/>
                  </a:cubicBezTo>
                  <a:lnTo>
                    <a:pt x="48" y="1203"/>
                  </a:lnTo>
                  <a:cubicBezTo>
                    <a:pt x="12" y="1227"/>
                    <a:pt x="0" y="1275"/>
                    <a:pt x="24" y="1311"/>
                  </a:cubicBezTo>
                  <a:cubicBezTo>
                    <a:pt x="36" y="1334"/>
                    <a:pt x="60" y="1346"/>
                    <a:pt x="96" y="1346"/>
                  </a:cubicBezTo>
                  <a:cubicBezTo>
                    <a:pt x="107" y="1346"/>
                    <a:pt x="119" y="1346"/>
                    <a:pt x="131" y="1334"/>
                  </a:cubicBezTo>
                  <a:lnTo>
                    <a:pt x="2203" y="132"/>
                  </a:lnTo>
                  <a:cubicBezTo>
                    <a:pt x="2239" y="120"/>
                    <a:pt x="2251" y="72"/>
                    <a:pt x="2227" y="37"/>
                  </a:cubicBezTo>
                  <a:cubicBezTo>
                    <a:pt x="2219" y="13"/>
                    <a:pt x="2196" y="0"/>
                    <a:pt x="21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9"/>
            <p:cNvSpPr/>
            <p:nvPr/>
          </p:nvSpPr>
          <p:spPr>
            <a:xfrm>
              <a:off x="8651350" y="158647"/>
              <a:ext cx="113563" cy="186317"/>
            </a:xfrm>
            <a:custGeom>
              <a:rect b="b" l="l" r="r" t="t"/>
              <a:pathLst>
                <a:path extrusionOk="0" h="2228" w="1358">
                  <a:moveTo>
                    <a:pt x="1273" y="0"/>
                  </a:moveTo>
                  <a:cubicBezTo>
                    <a:pt x="1250" y="0"/>
                    <a:pt x="1230" y="14"/>
                    <a:pt x="1215" y="37"/>
                  </a:cubicBezTo>
                  <a:lnTo>
                    <a:pt x="12" y="2120"/>
                  </a:lnTo>
                  <a:cubicBezTo>
                    <a:pt x="0" y="2156"/>
                    <a:pt x="12" y="2192"/>
                    <a:pt x="48" y="2215"/>
                  </a:cubicBezTo>
                  <a:cubicBezTo>
                    <a:pt x="48" y="2227"/>
                    <a:pt x="72" y="2227"/>
                    <a:pt x="84" y="2227"/>
                  </a:cubicBezTo>
                  <a:cubicBezTo>
                    <a:pt x="107" y="2227"/>
                    <a:pt x="131" y="2215"/>
                    <a:pt x="143" y="2192"/>
                  </a:cubicBezTo>
                  <a:lnTo>
                    <a:pt x="1346" y="120"/>
                  </a:lnTo>
                  <a:cubicBezTo>
                    <a:pt x="1358" y="84"/>
                    <a:pt x="1346" y="37"/>
                    <a:pt x="1310" y="13"/>
                  </a:cubicBezTo>
                  <a:cubicBezTo>
                    <a:pt x="1297" y="4"/>
                    <a:pt x="1285" y="0"/>
                    <a:pt x="1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9"/>
            <p:cNvSpPr/>
            <p:nvPr/>
          </p:nvSpPr>
          <p:spPr>
            <a:xfrm>
              <a:off x="8208211" y="249298"/>
              <a:ext cx="635383" cy="635299"/>
            </a:xfrm>
            <a:custGeom>
              <a:rect b="b" l="l" r="r" t="t"/>
              <a:pathLst>
                <a:path extrusionOk="0" h="7597" w="7598">
                  <a:moveTo>
                    <a:pt x="3799" y="0"/>
                  </a:moveTo>
                  <a:cubicBezTo>
                    <a:pt x="1704" y="0"/>
                    <a:pt x="1" y="1703"/>
                    <a:pt x="1" y="3798"/>
                  </a:cubicBezTo>
                  <a:cubicBezTo>
                    <a:pt x="1" y="5894"/>
                    <a:pt x="1704" y="7596"/>
                    <a:pt x="3799" y="7596"/>
                  </a:cubicBezTo>
                  <a:cubicBezTo>
                    <a:pt x="5895" y="7596"/>
                    <a:pt x="7597" y="5894"/>
                    <a:pt x="7597" y="3798"/>
                  </a:cubicBezTo>
                  <a:cubicBezTo>
                    <a:pt x="7597" y="1703"/>
                    <a:pt x="5895" y="0"/>
                    <a:pt x="37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9"/>
            <p:cNvSpPr/>
            <p:nvPr/>
          </p:nvSpPr>
          <p:spPr>
            <a:xfrm>
              <a:off x="8202274" y="243277"/>
              <a:ext cx="647257" cy="647258"/>
            </a:xfrm>
            <a:custGeom>
              <a:rect b="b" l="l" r="r" t="t"/>
              <a:pathLst>
                <a:path extrusionOk="0" h="7740" w="7740">
                  <a:moveTo>
                    <a:pt x="3870" y="144"/>
                  </a:moveTo>
                  <a:cubicBezTo>
                    <a:pt x="5930" y="144"/>
                    <a:pt x="7597" y="1823"/>
                    <a:pt x="7597" y="3870"/>
                  </a:cubicBezTo>
                  <a:cubicBezTo>
                    <a:pt x="7597" y="5918"/>
                    <a:pt x="5930" y="7585"/>
                    <a:pt x="3870" y="7585"/>
                  </a:cubicBezTo>
                  <a:cubicBezTo>
                    <a:pt x="1822" y="7585"/>
                    <a:pt x="155" y="5918"/>
                    <a:pt x="155" y="3870"/>
                  </a:cubicBezTo>
                  <a:cubicBezTo>
                    <a:pt x="155" y="1823"/>
                    <a:pt x="1822" y="144"/>
                    <a:pt x="3870" y="144"/>
                  </a:cubicBezTo>
                  <a:close/>
                  <a:moveTo>
                    <a:pt x="3870" y="1"/>
                  </a:moveTo>
                  <a:cubicBezTo>
                    <a:pt x="1739" y="1"/>
                    <a:pt x="1" y="1739"/>
                    <a:pt x="1" y="3870"/>
                  </a:cubicBezTo>
                  <a:cubicBezTo>
                    <a:pt x="1" y="6002"/>
                    <a:pt x="1739" y="7740"/>
                    <a:pt x="3870" y="7740"/>
                  </a:cubicBezTo>
                  <a:cubicBezTo>
                    <a:pt x="6013" y="7740"/>
                    <a:pt x="7740" y="6002"/>
                    <a:pt x="7740" y="3870"/>
                  </a:cubicBezTo>
                  <a:cubicBezTo>
                    <a:pt x="7740" y="1739"/>
                    <a:pt x="6013" y="1"/>
                    <a:pt x="3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9"/>
            <p:cNvSpPr/>
            <p:nvPr/>
          </p:nvSpPr>
          <p:spPr>
            <a:xfrm>
              <a:off x="8270012" y="311015"/>
              <a:ext cx="511785" cy="511869"/>
            </a:xfrm>
            <a:custGeom>
              <a:rect b="b" l="l" r="r" t="t"/>
              <a:pathLst>
                <a:path extrusionOk="0" h="6121" w="6120">
                  <a:moveTo>
                    <a:pt x="3060" y="774"/>
                  </a:moveTo>
                  <a:cubicBezTo>
                    <a:pt x="4322" y="774"/>
                    <a:pt x="5346" y="1798"/>
                    <a:pt x="5346" y="3060"/>
                  </a:cubicBezTo>
                  <a:cubicBezTo>
                    <a:pt x="5346" y="4322"/>
                    <a:pt x="4322" y="5346"/>
                    <a:pt x="3060" y="5346"/>
                  </a:cubicBezTo>
                  <a:cubicBezTo>
                    <a:pt x="1798" y="5346"/>
                    <a:pt x="774" y="4322"/>
                    <a:pt x="774" y="3060"/>
                  </a:cubicBezTo>
                  <a:cubicBezTo>
                    <a:pt x="774" y="1798"/>
                    <a:pt x="1798" y="774"/>
                    <a:pt x="3060" y="774"/>
                  </a:cubicBezTo>
                  <a:close/>
                  <a:moveTo>
                    <a:pt x="3060" y="1"/>
                  </a:moveTo>
                  <a:cubicBezTo>
                    <a:pt x="1369" y="1"/>
                    <a:pt x="0" y="1370"/>
                    <a:pt x="0" y="3060"/>
                  </a:cubicBezTo>
                  <a:cubicBezTo>
                    <a:pt x="0" y="4751"/>
                    <a:pt x="1369" y="6120"/>
                    <a:pt x="3060" y="6120"/>
                  </a:cubicBezTo>
                  <a:cubicBezTo>
                    <a:pt x="4751" y="6120"/>
                    <a:pt x="6120" y="4751"/>
                    <a:pt x="6120" y="3060"/>
                  </a:cubicBezTo>
                  <a:cubicBezTo>
                    <a:pt x="6120" y="1370"/>
                    <a:pt x="4751" y="1"/>
                    <a:pt x="30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9"/>
            <p:cNvSpPr/>
            <p:nvPr/>
          </p:nvSpPr>
          <p:spPr>
            <a:xfrm>
              <a:off x="8263990" y="305077"/>
              <a:ext cx="523827" cy="523743"/>
            </a:xfrm>
            <a:custGeom>
              <a:rect b="b" l="l" r="r" t="t"/>
              <a:pathLst>
                <a:path extrusionOk="0" h="6263" w="6264">
                  <a:moveTo>
                    <a:pt x="3132" y="917"/>
                  </a:moveTo>
                  <a:cubicBezTo>
                    <a:pt x="4358" y="917"/>
                    <a:pt x="5347" y="1905"/>
                    <a:pt x="5347" y="3131"/>
                  </a:cubicBezTo>
                  <a:cubicBezTo>
                    <a:pt x="5347" y="4346"/>
                    <a:pt x="4358" y="5346"/>
                    <a:pt x="3132" y="5346"/>
                  </a:cubicBezTo>
                  <a:cubicBezTo>
                    <a:pt x="1918" y="5346"/>
                    <a:pt x="918" y="4346"/>
                    <a:pt x="918" y="3131"/>
                  </a:cubicBezTo>
                  <a:cubicBezTo>
                    <a:pt x="918" y="1905"/>
                    <a:pt x="1918" y="917"/>
                    <a:pt x="3132" y="917"/>
                  </a:cubicBezTo>
                  <a:close/>
                  <a:moveTo>
                    <a:pt x="3132" y="774"/>
                  </a:moveTo>
                  <a:cubicBezTo>
                    <a:pt x="1834" y="774"/>
                    <a:pt x="775" y="1834"/>
                    <a:pt x="775" y="3131"/>
                  </a:cubicBezTo>
                  <a:cubicBezTo>
                    <a:pt x="775" y="4429"/>
                    <a:pt x="1834" y="5489"/>
                    <a:pt x="3132" y="5489"/>
                  </a:cubicBezTo>
                  <a:cubicBezTo>
                    <a:pt x="4442" y="5489"/>
                    <a:pt x="5501" y="4429"/>
                    <a:pt x="5501" y="3131"/>
                  </a:cubicBezTo>
                  <a:cubicBezTo>
                    <a:pt x="5501" y="1834"/>
                    <a:pt x="4442" y="774"/>
                    <a:pt x="3132" y="774"/>
                  </a:cubicBezTo>
                  <a:close/>
                  <a:moveTo>
                    <a:pt x="3132" y="143"/>
                  </a:moveTo>
                  <a:cubicBezTo>
                    <a:pt x="4787" y="143"/>
                    <a:pt x="6121" y="1488"/>
                    <a:pt x="6121" y="3131"/>
                  </a:cubicBezTo>
                  <a:cubicBezTo>
                    <a:pt x="6121" y="4774"/>
                    <a:pt x="4775" y="6120"/>
                    <a:pt x="3132" y="6120"/>
                  </a:cubicBezTo>
                  <a:cubicBezTo>
                    <a:pt x="1489" y="6120"/>
                    <a:pt x="156" y="4774"/>
                    <a:pt x="156" y="3131"/>
                  </a:cubicBezTo>
                  <a:cubicBezTo>
                    <a:pt x="156" y="1488"/>
                    <a:pt x="1489" y="143"/>
                    <a:pt x="3132" y="143"/>
                  </a:cubicBezTo>
                  <a:close/>
                  <a:moveTo>
                    <a:pt x="3132" y="0"/>
                  </a:moveTo>
                  <a:cubicBezTo>
                    <a:pt x="1406" y="0"/>
                    <a:pt x="1" y="1405"/>
                    <a:pt x="1" y="3131"/>
                  </a:cubicBezTo>
                  <a:cubicBezTo>
                    <a:pt x="1" y="4858"/>
                    <a:pt x="1406" y="6263"/>
                    <a:pt x="3132" y="6263"/>
                  </a:cubicBezTo>
                  <a:cubicBezTo>
                    <a:pt x="4858" y="6263"/>
                    <a:pt x="6263" y="4858"/>
                    <a:pt x="6263" y="3131"/>
                  </a:cubicBezTo>
                  <a:cubicBezTo>
                    <a:pt x="6263" y="1405"/>
                    <a:pt x="4858" y="0"/>
                    <a:pt x="3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9" name="Google Shape;1619;p49"/>
          <p:cNvSpPr/>
          <p:nvPr/>
        </p:nvSpPr>
        <p:spPr>
          <a:xfrm rot="10800000">
            <a:off x="24984" y="3996974"/>
            <a:ext cx="240475" cy="257803"/>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9"/>
          <p:cNvSpPr/>
          <p:nvPr/>
        </p:nvSpPr>
        <p:spPr>
          <a:xfrm rot="10800000">
            <a:off x="195309" y="4587449"/>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9"/>
          <p:cNvSpPr/>
          <p:nvPr/>
        </p:nvSpPr>
        <p:spPr>
          <a:xfrm rot="10800000">
            <a:off x="559876" y="3651587"/>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5" name="Shape 1625"/>
        <p:cNvGrpSpPr/>
        <p:nvPr/>
      </p:nvGrpSpPr>
      <p:grpSpPr>
        <a:xfrm>
          <a:off x="0" y="0"/>
          <a:ext cx="0" cy="0"/>
          <a:chOff x="0" y="0"/>
          <a:chExt cx="0" cy="0"/>
        </a:xfrm>
      </p:grpSpPr>
      <p:sp>
        <p:nvSpPr>
          <p:cNvPr id="1626" name="Google Shape;1626;p50"/>
          <p:cNvSpPr txBox="1"/>
          <p:nvPr>
            <p:ph type="title"/>
          </p:nvPr>
        </p:nvSpPr>
        <p:spPr>
          <a:xfrm>
            <a:off x="4572000" y="360051"/>
            <a:ext cx="3858900" cy="1869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 PICTURE IS WORTH A THOUSAND WORDS</a:t>
            </a:r>
            <a:endParaRPr/>
          </a:p>
        </p:txBody>
      </p:sp>
      <p:sp>
        <p:nvSpPr>
          <p:cNvPr id="1627" name="Google Shape;1627;p50"/>
          <p:cNvSpPr/>
          <p:nvPr/>
        </p:nvSpPr>
        <p:spPr>
          <a:xfrm>
            <a:off x="8001518" y="2391232"/>
            <a:ext cx="299362" cy="440740"/>
          </a:xfrm>
          <a:custGeom>
            <a:rect b="b" l="l" r="r" t="t"/>
            <a:pathLst>
              <a:path extrusionOk="0" h="5680" w="3858">
                <a:moveTo>
                  <a:pt x="1929" y="0"/>
                </a:moveTo>
                <a:lnTo>
                  <a:pt x="1679" y="941"/>
                </a:lnTo>
                <a:cubicBezTo>
                  <a:pt x="1489" y="1643"/>
                  <a:pt x="1024" y="2238"/>
                  <a:pt x="393" y="2608"/>
                </a:cubicBezTo>
                <a:lnTo>
                  <a:pt x="0" y="2834"/>
                </a:lnTo>
                <a:lnTo>
                  <a:pt x="393" y="3072"/>
                </a:lnTo>
                <a:cubicBezTo>
                  <a:pt x="1024" y="3441"/>
                  <a:pt x="1489" y="4036"/>
                  <a:pt x="1679" y="4739"/>
                </a:cubicBezTo>
                <a:lnTo>
                  <a:pt x="1929" y="5679"/>
                </a:lnTo>
                <a:lnTo>
                  <a:pt x="2179" y="4739"/>
                </a:lnTo>
                <a:cubicBezTo>
                  <a:pt x="2370" y="4036"/>
                  <a:pt x="2834" y="3441"/>
                  <a:pt x="3453" y="3072"/>
                </a:cubicBezTo>
                <a:lnTo>
                  <a:pt x="3858" y="2834"/>
                </a:lnTo>
                <a:lnTo>
                  <a:pt x="3453" y="2608"/>
                </a:lnTo>
                <a:cubicBezTo>
                  <a:pt x="2822" y="2238"/>
                  <a:pt x="2370" y="1643"/>
                  <a:pt x="2179" y="941"/>
                </a:cubicBezTo>
                <a:lnTo>
                  <a:pt x="1929" y="0"/>
                </a:lnTo>
                <a:close/>
              </a:path>
            </a:pathLst>
          </a:custGeom>
          <a:solidFill>
            <a:schemeClr val="accent5"/>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0"/>
          <p:cNvSpPr/>
          <p:nvPr/>
        </p:nvSpPr>
        <p:spPr>
          <a:xfrm>
            <a:off x="6875388" y="39739"/>
            <a:ext cx="172882" cy="26242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0"/>
          <p:cNvSpPr/>
          <p:nvPr/>
        </p:nvSpPr>
        <p:spPr>
          <a:xfrm>
            <a:off x="7980678" y="39756"/>
            <a:ext cx="341030" cy="366792"/>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0"/>
          <p:cNvSpPr/>
          <p:nvPr/>
        </p:nvSpPr>
        <p:spPr>
          <a:xfrm>
            <a:off x="8626052" y="631376"/>
            <a:ext cx="450905" cy="485124"/>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0"/>
          <p:cNvSpPr/>
          <p:nvPr/>
        </p:nvSpPr>
        <p:spPr>
          <a:xfrm>
            <a:off x="8906488" y="1903414"/>
            <a:ext cx="172882" cy="26242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51"/>
          <p:cNvSpPr txBox="1"/>
          <p:nvPr>
            <p:ph type="title"/>
          </p:nvPr>
        </p:nvSpPr>
        <p:spPr>
          <a:xfrm>
            <a:off x="705300" y="589063"/>
            <a:ext cx="773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BUDGET ALLOCATION</a:t>
            </a:r>
            <a:endParaRPr/>
          </a:p>
        </p:txBody>
      </p:sp>
      <p:graphicFrame>
        <p:nvGraphicFramePr>
          <p:cNvPr id="1637" name="Google Shape;1637;p51"/>
          <p:cNvGraphicFramePr/>
          <p:nvPr/>
        </p:nvGraphicFramePr>
        <p:xfrm>
          <a:off x="1735088" y="1809750"/>
          <a:ext cx="3000000" cy="3000000"/>
        </p:xfrm>
        <a:graphic>
          <a:graphicData uri="http://schemas.openxmlformats.org/drawingml/2006/table">
            <a:tbl>
              <a:tblPr>
                <a:noFill/>
                <a:tableStyleId>{84C0B7CB-D377-4594-B186-ECCF30B4623C}</a:tableStyleId>
              </a:tblPr>
              <a:tblGrid>
                <a:gridCol w="1767975"/>
                <a:gridCol w="1301950"/>
                <a:gridCol w="1301950"/>
                <a:gridCol w="1301950"/>
              </a:tblGrid>
              <a:tr h="578775">
                <a:tc>
                  <a:txBody>
                    <a:bodyPr/>
                    <a:lstStyle/>
                    <a:p>
                      <a:pPr indent="0" lvl="0" marL="0" rtl="0" algn="ctr">
                        <a:spcBef>
                          <a:spcPts val="0"/>
                        </a:spcBef>
                        <a:spcAft>
                          <a:spcPts val="0"/>
                        </a:spcAft>
                        <a:buNone/>
                      </a:pPr>
                      <a:r>
                        <a:t/>
                      </a:r>
                      <a:endParaRPr b="1" sz="1600">
                        <a:solidFill>
                          <a:schemeClr val="lt1"/>
                        </a:solidFill>
                        <a:latin typeface="Concert One"/>
                        <a:ea typeface="Concert One"/>
                        <a:cs typeface="Concert One"/>
                        <a:sym typeface="Concert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accent3"/>
                          </a:solidFill>
                          <a:latin typeface="Concert One"/>
                          <a:ea typeface="Concert One"/>
                          <a:cs typeface="Concert One"/>
                          <a:sym typeface="Concert One"/>
                        </a:rPr>
                        <a:t>JUPITER</a:t>
                      </a:r>
                      <a:endParaRPr b="1" sz="1600">
                        <a:solidFill>
                          <a:schemeClr val="accent3"/>
                        </a:solidFill>
                        <a:latin typeface="Concert One"/>
                        <a:ea typeface="Concert One"/>
                        <a:cs typeface="Concert One"/>
                        <a:sym typeface="Concert One"/>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600">
                          <a:solidFill>
                            <a:schemeClr val="accent3"/>
                          </a:solidFill>
                          <a:latin typeface="Concert One"/>
                          <a:ea typeface="Concert One"/>
                          <a:cs typeface="Concert One"/>
                          <a:sym typeface="Concert One"/>
                        </a:rPr>
                        <a:t>MERCURY</a:t>
                      </a:r>
                      <a:endParaRPr b="1" sz="1600">
                        <a:solidFill>
                          <a:schemeClr val="accent3"/>
                        </a:solidFill>
                        <a:latin typeface="Concert One"/>
                        <a:ea typeface="Concert One"/>
                        <a:cs typeface="Concert One"/>
                        <a:sym typeface="Concert One"/>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600">
                          <a:solidFill>
                            <a:schemeClr val="accent3"/>
                          </a:solidFill>
                          <a:latin typeface="Concert One"/>
                          <a:ea typeface="Concert One"/>
                          <a:cs typeface="Concert One"/>
                          <a:sym typeface="Concert One"/>
                        </a:rPr>
                        <a:t>VENUS</a:t>
                      </a:r>
                      <a:endParaRPr b="1" sz="1600">
                        <a:solidFill>
                          <a:schemeClr val="accent3"/>
                        </a:solidFill>
                        <a:latin typeface="Concert One"/>
                        <a:ea typeface="Concert One"/>
                        <a:cs typeface="Concert One"/>
                        <a:sym typeface="Concert One"/>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r>
              <a:tr h="578775">
                <a:tc>
                  <a:txBody>
                    <a:bodyPr/>
                    <a:lstStyle/>
                    <a:p>
                      <a:pPr indent="0" lvl="0" marL="0" rtl="0" algn="ctr">
                        <a:spcBef>
                          <a:spcPts val="0"/>
                        </a:spcBef>
                        <a:spcAft>
                          <a:spcPts val="0"/>
                        </a:spcAft>
                        <a:buNone/>
                      </a:pPr>
                      <a:r>
                        <a:rPr b="1" lang="en" sz="1600">
                          <a:solidFill>
                            <a:schemeClr val="dk1"/>
                          </a:solidFill>
                          <a:latin typeface="Concert One"/>
                          <a:ea typeface="Concert One"/>
                          <a:cs typeface="Concert One"/>
                          <a:sym typeface="Concert One"/>
                        </a:rPr>
                        <a:t>SOCIAL MEDIA</a:t>
                      </a:r>
                      <a:endParaRPr b="1" sz="1600">
                        <a:solidFill>
                          <a:schemeClr val="dk1"/>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600">
                          <a:solidFill>
                            <a:schemeClr val="dk1"/>
                          </a:solidFill>
                          <a:latin typeface="Baloo 2"/>
                          <a:ea typeface="Baloo 2"/>
                          <a:cs typeface="Baloo 2"/>
                          <a:sym typeface="Baloo 2"/>
                        </a:rPr>
                        <a:t>$2,400</a:t>
                      </a:r>
                      <a:endParaRPr sz="1600">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dk1"/>
                          </a:solidFill>
                          <a:latin typeface="Baloo 2"/>
                          <a:ea typeface="Baloo 2"/>
                          <a:cs typeface="Baloo 2"/>
                          <a:sym typeface="Baloo 2"/>
                        </a:rPr>
                        <a:t>$3,500</a:t>
                      </a:r>
                      <a:endParaRPr sz="1600">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dk1"/>
                          </a:solidFill>
                          <a:latin typeface="Baloo 2"/>
                          <a:ea typeface="Baloo 2"/>
                          <a:cs typeface="Baloo 2"/>
                          <a:sym typeface="Baloo 2"/>
                        </a:rPr>
                        <a:t>$1,200</a:t>
                      </a:r>
                      <a:endParaRPr sz="1600">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r h="578775">
                <a:tc>
                  <a:txBody>
                    <a:bodyPr/>
                    <a:lstStyle/>
                    <a:p>
                      <a:pPr indent="0" lvl="0" marL="0" rtl="0" algn="ctr">
                        <a:spcBef>
                          <a:spcPts val="0"/>
                        </a:spcBef>
                        <a:spcAft>
                          <a:spcPts val="0"/>
                        </a:spcAft>
                        <a:buNone/>
                      </a:pPr>
                      <a:r>
                        <a:rPr b="1" lang="en" sz="1600">
                          <a:solidFill>
                            <a:schemeClr val="dk1"/>
                          </a:solidFill>
                          <a:latin typeface="Concert One"/>
                          <a:ea typeface="Concert One"/>
                          <a:cs typeface="Concert One"/>
                          <a:sym typeface="Concert One"/>
                        </a:rPr>
                        <a:t>MULTIMEDIA</a:t>
                      </a:r>
                      <a:endParaRPr b="1" sz="1600">
                        <a:solidFill>
                          <a:schemeClr val="dk1"/>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600">
                          <a:solidFill>
                            <a:schemeClr val="dk1"/>
                          </a:solidFill>
                          <a:latin typeface="Baloo 2"/>
                          <a:ea typeface="Baloo 2"/>
                          <a:cs typeface="Baloo 2"/>
                          <a:sym typeface="Baloo 2"/>
                        </a:rPr>
                        <a:t>$8,700</a:t>
                      </a:r>
                      <a:endParaRPr sz="1600">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dk1"/>
                          </a:solidFill>
                          <a:latin typeface="Baloo 2"/>
                          <a:ea typeface="Baloo 2"/>
                          <a:cs typeface="Baloo 2"/>
                          <a:sym typeface="Baloo 2"/>
                        </a:rPr>
                        <a:t>$4,000</a:t>
                      </a:r>
                      <a:endParaRPr sz="1600">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dk1"/>
                          </a:solidFill>
                          <a:latin typeface="Baloo 2"/>
                          <a:ea typeface="Baloo 2"/>
                          <a:cs typeface="Baloo 2"/>
                          <a:sym typeface="Baloo 2"/>
                        </a:rPr>
                        <a:t>$2,300</a:t>
                      </a:r>
                      <a:endParaRPr sz="1600">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r h="578775">
                <a:tc>
                  <a:txBody>
                    <a:bodyPr/>
                    <a:lstStyle/>
                    <a:p>
                      <a:pPr indent="0" lvl="0" marL="0" rtl="0" algn="ctr">
                        <a:spcBef>
                          <a:spcPts val="0"/>
                        </a:spcBef>
                        <a:spcAft>
                          <a:spcPts val="0"/>
                        </a:spcAft>
                        <a:buNone/>
                      </a:pPr>
                      <a:r>
                        <a:rPr b="1" lang="en" sz="1600">
                          <a:solidFill>
                            <a:schemeClr val="dk1"/>
                          </a:solidFill>
                          <a:latin typeface="Concert One"/>
                          <a:ea typeface="Concert One"/>
                          <a:cs typeface="Concert One"/>
                          <a:sym typeface="Concert One"/>
                        </a:rPr>
                        <a:t>BILLBOARD</a:t>
                      </a:r>
                      <a:endParaRPr b="1" sz="1600">
                        <a:solidFill>
                          <a:schemeClr val="dk1"/>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600">
                          <a:solidFill>
                            <a:schemeClr val="dk1"/>
                          </a:solidFill>
                          <a:latin typeface="Baloo 2"/>
                          <a:ea typeface="Baloo 2"/>
                          <a:cs typeface="Baloo 2"/>
                          <a:sym typeface="Baloo 2"/>
                        </a:rPr>
                        <a:t>$5,000</a:t>
                      </a:r>
                      <a:endParaRPr sz="1600">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dk1"/>
                          </a:solidFill>
                          <a:latin typeface="Baloo 2"/>
                          <a:ea typeface="Baloo 2"/>
                          <a:cs typeface="Baloo 2"/>
                          <a:sym typeface="Baloo 2"/>
                        </a:rPr>
                        <a:t>$2,700</a:t>
                      </a:r>
                      <a:endParaRPr sz="1600">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dk1"/>
                          </a:solidFill>
                          <a:latin typeface="Baloo 2"/>
                          <a:ea typeface="Baloo 2"/>
                          <a:cs typeface="Baloo 2"/>
                          <a:sym typeface="Baloo 2"/>
                        </a:rPr>
                        <a:t>$8,000</a:t>
                      </a:r>
                      <a:endParaRPr sz="1600">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bl>
          </a:graphicData>
        </a:graphic>
      </p:graphicFrame>
      <p:sp>
        <p:nvSpPr>
          <p:cNvPr id="1638" name="Google Shape;1638;p51"/>
          <p:cNvSpPr/>
          <p:nvPr/>
        </p:nvSpPr>
        <p:spPr>
          <a:xfrm rot="10800000">
            <a:off x="748295" y="3649273"/>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1"/>
          <p:cNvSpPr/>
          <p:nvPr/>
        </p:nvSpPr>
        <p:spPr>
          <a:xfrm rot="10800000">
            <a:off x="42344" y="2999877"/>
            <a:ext cx="314806" cy="337478"/>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1"/>
          <p:cNvSpPr/>
          <p:nvPr/>
        </p:nvSpPr>
        <p:spPr>
          <a:xfrm rot="10800000">
            <a:off x="802659" y="4632949"/>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1"/>
          <p:cNvSpPr/>
          <p:nvPr/>
        </p:nvSpPr>
        <p:spPr>
          <a:xfrm rot="10800000">
            <a:off x="-203474" y="3822962"/>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1"/>
          <p:cNvSpPr/>
          <p:nvPr/>
        </p:nvSpPr>
        <p:spPr>
          <a:xfrm>
            <a:off x="8295307" y="1049216"/>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1"/>
          <p:cNvSpPr/>
          <p:nvPr/>
        </p:nvSpPr>
        <p:spPr>
          <a:xfrm>
            <a:off x="8901404" y="1700645"/>
            <a:ext cx="314806" cy="337478"/>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1"/>
          <p:cNvSpPr/>
          <p:nvPr/>
        </p:nvSpPr>
        <p:spPr>
          <a:xfrm>
            <a:off x="8031876" y="-64223"/>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1"/>
          <p:cNvSpPr/>
          <p:nvPr/>
        </p:nvSpPr>
        <p:spPr>
          <a:xfrm>
            <a:off x="8901397" y="598636"/>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52"/>
          <p:cNvSpPr txBox="1"/>
          <p:nvPr>
            <p:ph type="title"/>
          </p:nvPr>
        </p:nvSpPr>
        <p:spPr>
          <a:xfrm>
            <a:off x="705300" y="589063"/>
            <a:ext cx="773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CAMPAIGN LOCATIONS</a:t>
            </a:r>
            <a:endParaRPr/>
          </a:p>
        </p:txBody>
      </p:sp>
      <p:sp>
        <p:nvSpPr>
          <p:cNvPr id="1651" name="Google Shape;1651;p52"/>
          <p:cNvSpPr/>
          <p:nvPr/>
        </p:nvSpPr>
        <p:spPr>
          <a:xfrm>
            <a:off x="1974025" y="1330015"/>
            <a:ext cx="5864951" cy="3302798"/>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2"/>
          <p:cNvSpPr txBox="1"/>
          <p:nvPr>
            <p:ph idx="4294967295" type="subTitle"/>
          </p:nvPr>
        </p:nvSpPr>
        <p:spPr>
          <a:xfrm>
            <a:off x="2202175" y="2411119"/>
            <a:ext cx="1460400" cy="448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June 4</a:t>
            </a:r>
            <a:endParaRPr sz="1600"/>
          </a:p>
        </p:txBody>
      </p:sp>
      <p:sp>
        <p:nvSpPr>
          <p:cNvPr id="1653" name="Google Shape;1653;p52"/>
          <p:cNvSpPr txBox="1"/>
          <p:nvPr>
            <p:ph idx="4294967295" type="subTitle"/>
          </p:nvPr>
        </p:nvSpPr>
        <p:spPr>
          <a:xfrm>
            <a:off x="4039695" y="1797089"/>
            <a:ext cx="1460400" cy="448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July 2</a:t>
            </a:r>
            <a:endParaRPr sz="1600"/>
          </a:p>
        </p:txBody>
      </p:sp>
      <p:sp>
        <p:nvSpPr>
          <p:cNvPr id="1654" name="Google Shape;1654;p52"/>
          <p:cNvSpPr txBox="1"/>
          <p:nvPr>
            <p:ph idx="4294967295" type="subTitle"/>
          </p:nvPr>
        </p:nvSpPr>
        <p:spPr>
          <a:xfrm>
            <a:off x="3446108" y="3173314"/>
            <a:ext cx="1460400" cy="448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July 12</a:t>
            </a:r>
            <a:endParaRPr sz="1600"/>
          </a:p>
        </p:txBody>
      </p:sp>
      <p:sp>
        <p:nvSpPr>
          <p:cNvPr id="1655" name="Google Shape;1655;p52"/>
          <p:cNvSpPr txBox="1"/>
          <p:nvPr>
            <p:ph idx="4294967295" type="subTitle"/>
          </p:nvPr>
        </p:nvSpPr>
        <p:spPr>
          <a:xfrm>
            <a:off x="5020550" y="2774694"/>
            <a:ext cx="1460400" cy="448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August 5</a:t>
            </a:r>
            <a:endParaRPr sz="1600"/>
          </a:p>
        </p:txBody>
      </p:sp>
      <p:grpSp>
        <p:nvGrpSpPr>
          <p:cNvPr id="1656" name="Google Shape;1656;p52"/>
          <p:cNvGrpSpPr/>
          <p:nvPr/>
        </p:nvGrpSpPr>
        <p:grpSpPr>
          <a:xfrm>
            <a:off x="2751434" y="2739689"/>
            <a:ext cx="237298" cy="333767"/>
            <a:chOff x="3168350" y="2630925"/>
            <a:chExt cx="237298" cy="333767"/>
          </a:xfrm>
        </p:grpSpPr>
        <p:sp>
          <p:nvSpPr>
            <p:cNvPr id="1657" name="Google Shape;1657;p52"/>
            <p:cNvSpPr/>
            <p:nvPr/>
          </p:nvSpPr>
          <p:spPr>
            <a:xfrm>
              <a:off x="3178290" y="2634078"/>
              <a:ext cx="223679" cy="327505"/>
            </a:xfrm>
            <a:custGeom>
              <a:rect b="b" l="l" r="r" t="t"/>
              <a:pathLst>
                <a:path extrusionOk="0" h="7479" w="5108">
                  <a:moveTo>
                    <a:pt x="4644" y="1"/>
                  </a:moveTo>
                  <a:lnTo>
                    <a:pt x="0" y="6930"/>
                  </a:lnTo>
                  <a:lnTo>
                    <a:pt x="834" y="7478"/>
                  </a:lnTo>
                  <a:lnTo>
                    <a:pt x="2965" y="4299"/>
                  </a:lnTo>
                  <a:lnTo>
                    <a:pt x="3429" y="5263"/>
                  </a:lnTo>
                  <a:lnTo>
                    <a:pt x="3905" y="5585"/>
                  </a:lnTo>
                  <a:lnTo>
                    <a:pt x="5108" y="322"/>
                  </a:lnTo>
                  <a:lnTo>
                    <a:pt x="46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2"/>
            <p:cNvSpPr/>
            <p:nvPr/>
          </p:nvSpPr>
          <p:spPr>
            <a:xfrm>
              <a:off x="3174612" y="2630925"/>
              <a:ext cx="231036" cy="333767"/>
            </a:xfrm>
            <a:custGeom>
              <a:rect b="b" l="l" r="r" t="t"/>
              <a:pathLst>
                <a:path extrusionOk="0" h="7622" w="5276">
                  <a:moveTo>
                    <a:pt x="4751" y="180"/>
                  </a:moveTo>
                  <a:lnTo>
                    <a:pt x="5120" y="430"/>
                  </a:lnTo>
                  <a:lnTo>
                    <a:pt x="3942" y="5526"/>
                  </a:lnTo>
                  <a:lnTo>
                    <a:pt x="3573" y="5288"/>
                  </a:lnTo>
                  <a:lnTo>
                    <a:pt x="3108" y="4347"/>
                  </a:lnTo>
                  <a:cubicBezTo>
                    <a:pt x="3096" y="4323"/>
                    <a:pt x="3073" y="4300"/>
                    <a:pt x="3049" y="4300"/>
                  </a:cubicBezTo>
                  <a:cubicBezTo>
                    <a:pt x="3025" y="4300"/>
                    <a:pt x="3001" y="4312"/>
                    <a:pt x="2977" y="4335"/>
                  </a:cubicBezTo>
                  <a:lnTo>
                    <a:pt x="894" y="7455"/>
                  </a:lnTo>
                  <a:lnTo>
                    <a:pt x="191" y="6990"/>
                  </a:lnTo>
                  <a:lnTo>
                    <a:pt x="4751" y="180"/>
                  </a:lnTo>
                  <a:close/>
                  <a:moveTo>
                    <a:pt x="4722" y="1"/>
                  </a:moveTo>
                  <a:cubicBezTo>
                    <a:pt x="4697" y="1"/>
                    <a:pt x="4671" y="14"/>
                    <a:pt x="4656" y="37"/>
                  </a:cubicBezTo>
                  <a:lnTo>
                    <a:pt x="25" y="6967"/>
                  </a:lnTo>
                  <a:cubicBezTo>
                    <a:pt x="13" y="6979"/>
                    <a:pt x="1" y="7002"/>
                    <a:pt x="13" y="7014"/>
                  </a:cubicBezTo>
                  <a:cubicBezTo>
                    <a:pt x="13" y="7038"/>
                    <a:pt x="25" y="7062"/>
                    <a:pt x="48" y="7074"/>
                  </a:cubicBezTo>
                  <a:lnTo>
                    <a:pt x="882" y="7610"/>
                  </a:lnTo>
                  <a:cubicBezTo>
                    <a:pt x="882" y="7621"/>
                    <a:pt x="906" y="7621"/>
                    <a:pt x="918" y="7621"/>
                  </a:cubicBezTo>
                  <a:cubicBezTo>
                    <a:pt x="941" y="7621"/>
                    <a:pt x="965" y="7610"/>
                    <a:pt x="977" y="7598"/>
                  </a:cubicBezTo>
                  <a:lnTo>
                    <a:pt x="3037" y="4526"/>
                  </a:lnTo>
                  <a:lnTo>
                    <a:pt x="3442" y="5371"/>
                  </a:lnTo>
                  <a:cubicBezTo>
                    <a:pt x="3454" y="5383"/>
                    <a:pt x="3465" y="5395"/>
                    <a:pt x="3465" y="5395"/>
                  </a:cubicBezTo>
                  <a:lnTo>
                    <a:pt x="3942" y="5716"/>
                  </a:lnTo>
                  <a:cubicBezTo>
                    <a:pt x="3954" y="5722"/>
                    <a:pt x="3966" y="5725"/>
                    <a:pt x="3977" y="5725"/>
                  </a:cubicBezTo>
                  <a:cubicBezTo>
                    <a:pt x="3989" y="5725"/>
                    <a:pt x="4001" y="5722"/>
                    <a:pt x="4013" y="5716"/>
                  </a:cubicBezTo>
                  <a:cubicBezTo>
                    <a:pt x="4037" y="5716"/>
                    <a:pt x="4049" y="5693"/>
                    <a:pt x="4061" y="5669"/>
                  </a:cubicBezTo>
                  <a:lnTo>
                    <a:pt x="5263" y="406"/>
                  </a:lnTo>
                  <a:cubicBezTo>
                    <a:pt x="5275" y="382"/>
                    <a:pt x="5263" y="347"/>
                    <a:pt x="5239" y="335"/>
                  </a:cubicBezTo>
                  <a:lnTo>
                    <a:pt x="4763" y="13"/>
                  </a:lnTo>
                  <a:cubicBezTo>
                    <a:pt x="4751" y="5"/>
                    <a:pt x="4736" y="1"/>
                    <a:pt x="4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2"/>
            <p:cNvSpPr/>
            <p:nvPr/>
          </p:nvSpPr>
          <p:spPr>
            <a:xfrm>
              <a:off x="3172028" y="2634078"/>
              <a:ext cx="209623" cy="300356"/>
            </a:xfrm>
            <a:custGeom>
              <a:rect b="b" l="l" r="r" t="t"/>
              <a:pathLst>
                <a:path extrusionOk="0" h="6859" w="4787">
                  <a:moveTo>
                    <a:pt x="4787" y="1"/>
                  </a:moveTo>
                  <a:lnTo>
                    <a:pt x="381" y="3132"/>
                  </a:lnTo>
                  <a:lnTo>
                    <a:pt x="2108" y="3239"/>
                  </a:lnTo>
                  <a:lnTo>
                    <a:pt x="0" y="6383"/>
                  </a:lnTo>
                  <a:lnTo>
                    <a:pt x="715" y="6859"/>
                  </a:lnTo>
                  <a:lnTo>
                    <a:pt x="2810" y="3716"/>
                  </a:lnTo>
                  <a:lnTo>
                    <a:pt x="3572" y="5263"/>
                  </a:lnTo>
                  <a:lnTo>
                    <a:pt x="47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2"/>
            <p:cNvSpPr/>
            <p:nvPr/>
          </p:nvSpPr>
          <p:spPr>
            <a:xfrm>
              <a:off x="3168350" y="2631144"/>
              <a:ext cx="216410" cy="306442"/>
            </a:xfrm>
            <a:custGeom>
              <a:rect b="b" l="l" r="r" t="t"/>
              <a:pathLst>
                <a:path extrusionOk="0" h="6998" w="4942">
                  <a:moveTo>
                    <a:pt x="4751" y="246"/>
                  </a:moveTo>
                  <a:lnTo>
                    <a:pt x="3632" y="5104"/>
                  </a:lnTo>
                  <a:lnTo>
                    <a:pt x="2966" y="3747"/>
                  </a:lnTo>
                  <a:cubicBezTo>
                    <a:pt x="2954" y="3723"/>
                    <a:pt x="2930" y="3711"/>
                    <a:pt x="2906" y="3711"/>
                  </a:cubicBezTo>
                  <a:cubicBezTo>
                    <a:pt x="2896" y="3708"/>
                    <a:pt x="2888" y="3707"/>
                    <a:pt x="2880" y="3707"/>
                  </a:cubicBezTo>
                  <a:cubicBezTo>
                    <a:pt x="2858" y="3707"/>
                    <a:pt x="2843" y="3718"/>
                    <a:pt x="2835" y="3735"/>
                  </a:cubicBezTo>
                  <a:lnTo>
                    <a:pt x="775" y="6819"/>
                  </a:lnTo>
                  <a:lnTo>
                    <a:pt x="191" y="6426"/>
                  </a:lnTo>
                  <a:lnTo>
                    <a:pt x="2251" y="3342"/>
                  </a:lnTo>
                  <a:cubicBezTo>
                    <a:pt x="2263" y="3330"/>
                    <a:pt x="2263" y="3294"/>
                    <a:pt x="2251" y="3271"/>
                  </a:cubicBezTo>
                  <a:cubicBezTo>
                    <a:pt x="2239" y="3247"/>
                    <a:pt x="2215" y="3235"/>
                    <a:pt x="2192" y="3235"/>
                  </a:cubicBezTo>
                  <a:lnTo>
                    <a:pt x="680" y="3140"/>
                  </a:lnTo>
                  <a:lnTo>
                    <a:pt x="4751" y="246"/>
                  </a:lnTo>
                  <a:close/>
                  <a:moveTo>
                    <a:pt x="4872" y="1"/>
                  </a:moveTo>
                  <a:cubicBezTo>
                    <a:pt x="4855" y="1"/>
                    <a:pt x="4837" y="6"/>
                    <a:pt x="4823" y="20"/>
                  </a:cubicBezTo>
                  <a:lnTo>
                    <a:pt x="418" y="3140"/>
                  </a:lnTo>
                  <a:cubicBezTo>
                    <a:pt x="394" y="3152"/>
                    <a:pt x="382" y="3187"/>
                    <a:pt x="394" y="3223"/>
                  </a:cubicBezTo>
                  <a:cubicBezTo>
                    <a:pt x="406" y="3247"/>
                    <a:pt x="429" y="3271"/>
                    <a:pt x="465" y="3271"/>
                  </a:cubicBezTo>
                  <a:lnTo>
                    <a:pt x="2049" y="3378"/>
                  </a:lnTo>
                  <a:lnTo>
                    <a:pt x="25" y="6402"/>
                  </a:lnTo>
                  <a:cubicBezTo>
                    <a:pt x="1" y="6438"/>
                    <a:pt x="13" y="6485"/>
                    <a:pt x="48" y="6509"/>
                  </a:cubicBezTo>
                  <a:lnTo>
                    <a:pt x="751" y="6985"/>
                  </a:lnTo>
                  <a:cubicBezTo>
                    <a:pt x="763" y="6997"/>
                    <a:pt x="775" y="6997"/>
                    <a:pt x="799" y="6997"/>
                  </a:cubicBezTo>
                  <a:lnTo>
                    <a:pt x="810" y="6997"/>
                  </a:lnTo>
                  <a:cubicBezTo>
                    <a:pt x="822" y="6997"/>
                    <a:pt x="846" y="6985"/>
                    <a:pt x="858" y="6962"/>
                  </a:cubicBezTo>
                  <a:lnTo>
                    <a:pt x="2882" y="3937"/>
                  </a:lnTo>
                  <a:lnTo>
                    <a:pt x="3585" y="5366"/>
                  </a:lnTo>
                  <a:cubicBezTo>
                    <a:pt x="3594" y="5386"/>
                    <a:pt x="3620" y="5405"/>
                    <a:pt x="3648" y="5405"/>
                  </a:cubicBezTo>
                  <a:cubicBezTo>
                    <a:pt x="3655" y="5405"/>
                    <a:pt x="3661" y="5404"/>
                    <a:pt x="3668" y="5402"/>
                  </a:cubicBezTo>
                  <a:cubicBezTo>
                    <a:pt x="3692" y="5402"/>
                    <a:pt x="3716" y="5378"/>
                    <a:pt x="3728" y="5354"/>
                  </a:cubicBezTo>
                  <a:lnTo>
                    <a:pt x="4942" y="92"/>
                  </a:lnTo>
                  <a:cubicBezTo>
                    <a:pt x="4942" y="68"/>
                    <a:pt x="4930" y="32"/>
                    <a:pt x="4906" y="8"/>
                  </a:cubicBezTo>
                  <a:cubicBezTo>
                    <a:pt x="4896" y="3"/>
                    <a:pt x="4884" y="1"/>
                    <a:pt x="48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2"/>
            <p:cNvSpPr/>
            <p:nvPr/>
          </p:nvSpPr>
          <p:spPr>
            <a:xfrm>
              <a:off x="3246560" y="2680496"/>
              <a:ext cx="105359" cy="76151"/>
            </a:xfrm>
            <a:custGeom>
              <a:rect b="b" l="l" r="r" t="t"/>
              <a:pathLst>
                <a:path extrusionOk="0" h="1739" w="2406">
                  <a:moveTo>
                    <a:pt x="2316" y="0"/>
                  </a:moveTo>
                  <a:cubicBezTo>
                    <a:pt x="2302" y="0"/>
                    <a:pt x="2288" y="4"/>
                    <a:pt x="2275" y="12"/>
                  </a:cubicBezTo>
                  <a:lnTo>
                    <a:pt x="37" y="1608"/>
                  </a:lnTo>
                  <a:cubicBezTo>
                    <a:pt x="1" y="1632"/>
                    <a:pt x="1" y="1679"/>
                    <a:pt x="25" y="1715"/>
                  </a:cubicBezTo>
                  <a:cubicBezTo>
                    <a:pt x="37" y="1727"/>
                    <a:pt x="60" y="1739"/>
                    <a:pt x="84" y="1739"/>
                  </a:cubicBezTo>
                  <a:cubicBezTo>
                    <a:pt x="96" y="1739"/>
                    <a:pt x="108" y="1739"/>
                    <a:pt x="120" y="1727"/>
                  </a:cubicBezTo>
                  <a:lnTo>
                    <a:pt x="2370" y="143"/>
                  </a:lnTo>
                  <a:cubicBezTo>
                    <a:pt x="2406" y="108"/>
                    <a:pt x="2406" y="72"/>
                    <a:pt x="2382" y="36"/>
                  </a:cubicBezTo>
                  <a:cubicBezTo>
                    <a:pt x="2367" y="13"/>
                    <a:pt x="2341" y="0"/>
                    <a:pt x="23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 name="Google Shape;1662;p52"/>
          <p:cNvGrpSpPr/>
          <p:nvPr/>
        </p:nvGrpSpPr>
        <p:grpSpPr>
          <a:xfrm>
            <a:off x="4525800" y="2128864"/>
            <a:ext cx="237298" cy="333767"/>
            <a:chOff x="3168350" y="2630925"/>
            <a:chExt cx="237298" cy="333767"/>
          </a:xfrm>
        </p:grpSpPr>
        <p:sp>
          <p:nvSpPr>
            <p:cNvPr id="1663" name="Google Shape;1663;p52"/>
            <p:cNvSpPr/>
            <p:nvPr/>
          </p:nvSpPr>
          <p:spPr>
            <a:xfrm>
              <a:off x="3178290" y="2634078"/>
              <a:ext cx="223679" cy="327505"/>
            </a:xfrm>
            <a:custGeom>
              <a:rect b="b" l="l" r="r" t="t"/>
              <a:pathLst>
                <a:path extrusionOk="0" h="7479" w="5108">
                  <a:moveTo>
                    <a:pt x="4644" y="1"/>
                  </a:moveTo>
                  <a:lnTo>
                    <a:pt x="0" y="6930"/>
                  </a:lnTo>
                  <a:lnTo>
                    <a:pt x="834" y="7478"/>
                  </a:lnTo>
                  <a:lnTo>
                    <a:pt x="2965" y="4299"/>
                  </a:lnTo>
                  <a:lnTo>
                    <a:pt x="3429" y="5263"/>
                  </a:lnTo>
                  <a:lnTo>
                    <a:pt x="3905" y="5585"/>
                  </a:lnTo>
                  <a:lnTo>
                    <a:pt x="5108" y="322"/>
                  </a:lnTo>
                  <a:lnTo>
                    <a:pt x="46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2"/>
            <p:cNvSpPr/>
            <p:nvPr/>
          </p:nvSpPr>
          <p:spPr>
            <a:xfrm>
              <a:off x="3174612" y="2630925"/>
              <a:ext cx="231036" cy="333767"/>
            </a:xfrm>
            <a:custGeom>
              <a:rect b="b" l="l" r="r" t="t"/>
              <a:pathLst>
                <a:path extrusionOk="0" h="7622" w="5276">
                  <a:moveTo>
                    <a:pt x="4751" y="180"/>
                  </a:moveTo>
                  <a:lnTo>
                    <a:pt x="5120" y="430"/>
                  </a:lnTo>
                  <a:lnTo>
                    <a:pt x="3942" y="5526"/>
                  </a:lnTo>
                  <a:lnTo>
                    <a:pt x="3573" y="5288"/>
                  </a:lnTo>
                  <a:lnTo>
                    <a:pt x="3108" y="4347"/>
                  </a:lnTo>
                  <a:cubicBezTo>
                    <a:pt x="3096" y="4323"/>
                    <a:pt x="3073" y="4300"/>
                    <a:pt x="3049" y="4300"/>
                  </a:cubicBezTo>
                  <a:cubicBezTo>
                    <a:pt x="3025" y="4300"/>
                    <a:pt x="3001" y="4312"/>
                    <a:pt x="2977" y="4335"/>
                  </a:cubicBezTo>
                  <a:lnTo>
                    <a:pt x="894" y="7455"/>
                  </a:lnTo>
                  <a:lnTo>
                    <a:pt x="191" y="6990"/>
                  </a:lnTo>
                  <a:lnTo>
                    <a:pt x="4751" y="180"/>
                  </a:lnTo>
                  <a:close/>
                  <a:moveTo>
                    <a:pt x="4722" y="1"/>
                  </a:moveTo>
                  <a:cubicBezTo>
                    <a:pt x="4697" y="1"/>
                    <a:pt x="4671" y="14"/>
                    <a:pt x="4656" y="37"/>
                  </a:cubicBezTo>
                  <a:lnTo>
                    <a:pt x="25" y="6967"/>
                  </a:lnTo>
                  <a:cubicBezTo>
                    <a:pt x="13" y="6979"/>
                    <a:pt x="1" y="7002"/>
                    <a:pt x="13" y="7014"/>
                  </a:cubicBezTo>
                  <a:cubicBezTo>
                    <a:pt x="13" y="7038"/>
                    <a:pt x="25" y="7062"/>
                    <a:pt x="48" y="7074"/>
                  </a:cubicBezTo>
                  <a:lnTo>
                    <a:pt x="882" y="7610"/>
                  </a:lnTo>
                  <a:cubicBezTo>
                    <a:pt x="882" y="7621"/>
                    <a:pt x="906" y="7621"/>
                    <a:pt x="918" y="7621"/>
                  </a:cubicBezTo>
                  <a:cubicBezTo>
                    <a:pt x="941" y="7621"/>
                    <a:pt x="965" y="7610"/>
                    <a:pt x="977" y="7598"/>
                  </a:cubicBezTo>
                  <a:lnTo>
                    <a:pt x="3037" y="4526"/>
                  </a:lnTo>
                  <a:lnTo>
                    <a:pt x="3442" y="5371"/>
                  </a:lnTo>
                  <a:cubicBezTo>
                    <a:pt x="3454" y="5383"/>
                    <a:pt x="3465" y="5395"/>
                    <a:pt x="3465" y="5395"/>
                  </a:cubicBezTo>
                  <a:lnTo>
                    <a:pt x="3942" y="5716"/>
                  </a:lnTo>
                  <a:cubicBezTo>
                    <a:pt x="3954" y="5722"/>
                    <a:pt x="3966" y="5725"/>
                    <a:pt x="3977" y="5725"/>
                  </a:cubicBezTo>
                  <a:cubicBezTo>
                    <a:pt x="3989" y="5725"/>
                    <a:pt x="4001" y="5722"/>
                    <a:pt x="4013" y="5716"/>
                  </a:cubicBezTo>
                  <a:cubicBezTo>
                    <a:pt x="4037" y="5716"/>
                    <a:pt x="4049" y="5693"/>
                    <a:pt x="4061" y="5669"/>
                  </a:cubicBezTo>
                  <a:lnTo>
                    <a:pt x="5263" y="406"/>
                  </a:lnTo>
                  <a:cubicBezTo>
                    <a:pt x="5275" y="382"/>
                    <a:pt x="5263" y="347"/>
                    <a:pt x="5239" y="335"/>
                  </a:cubicBezTo>
                  <a:lnTo>
                    <a:pt x="4763" y="13"/>
                  </a:lnTo>
                  <a:cubicBezTo>
                    <a:pt x="4751" y="5"/>
                    <a:pt x="4736" y="1"/>
                    <a:pt x="4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2"/>
            <p:cNvSpPr/>
            <p:nvPr/>
          </p:nvSpPr>
          <p:spPr>
            <a:xfrm>
              <a:off x="3172028" y="2634078"/>
              <a:ext cx="209623" cy="300356"/>
            </a:xfrm>
            <a:custGeom>
              <a:rect b="b" l="l" r="r" t="t"/>
              <a:pathLst>
                <a:path extrusionOk="0" h="6859" w="4787">
                  <a:moveTo>
                    <a:pt x="4787" y="1"/>
                  </a:moveTo>
                  <a:lnTo>
                    <a:pt x="381" y="3132"/>
                  </a:lnTo>
                  <a:lnTo>
                    <a:pt x="2108" y="3239"/>
                  </a:lnTo>
                  <a:lnTo>
                    <a:pt x="0" y="6383"/>
                  </a:lnTo>
                  <a:lnTo>
                    <a:pt x="715" y="6859"/>
                  </a:lnTo>
                  <a:lnTo>
                    <a:pt x="2810" y="3716"/>
                  </a:lnTo>
                  <a:lnTo>
                    <a:pt x="3572" y="5263"/>
                  </a:lnTo>
                  <a:lnTo>
                    <a:pt x="47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2"/>
            <p:cNvSpPr/>
            <p:nvPr/>
          </p:nvSpPr>
          <p:spPr>
            <a:xfrm>
              <a:off x="3168350" y="2631144"/>
              <a:ext cx="216410" cy="306442"/>
            </a:xfrm>
            <a:custGeom>
              <a:rect b="b" l="l" r="r" t="t"/>
              <a:pathLst>
                <a:path extrusionOk="0" h="6998" w="4942">
                  <a:moveTo>
                    <a:pt x="4751" y="246"/>
                  </a:moveTo>
                  <a:lnTo>
                    <a:pt x="3632" y="5104"/>
                  </a:lnTo>
                  <a:lnTo>
                    <a:pt x="2966" y="3747"/>
                  </a:lnTo>
                  <a:cubicBezTo>
                    <a:pt x="2954" y="3723"/>
                    <a:pt x="2930" y="3711"/>
                    <a:pt x="2906" y="3711"/>
                  </a:cubicBezTo>
                  <a:cubicBezTo>
                    <a:pt x="2896" y="3708"/>
                    <a:pt x="2888" y="3707"/>
                    <a:pt x="2880" y="3707"/>
                  </a:cubicBezTo>
                  <a:cubicBezTo>
                    <a:pt x="2858" y="3707"/>
                    <a:pt x="2843" y="3718"/>
                    <a:pt x="2835" y="3735"/>
                  </a:cubicBezTo>
                  <a:lnTo>
                    <a:pt x="775" y="6819"/>
                  </a:lnTo>
                  <a:lnTo>
                    <a:pt x="191" y="6426"/>
                  </a:lnTo>
                  <a:lnTo>
                    <a:pt x="2251" y="3342"/>
                  </a:lnTo>
                  <a:cubicBezTo>
                    <a:pt x="2263" y="3330"/>
                    <a:pt x="2263" y="3294"/>
                    <a:pt x="2251" y="3271"/>
                  </a:cubicBezTo>
                  <a:cubicBezTo>
                    <a:pt x="2239" y="3247"/>
                    <a:pt x="2215" y="3235"/>
                    <a:pt x="2192" y="3235"/>
                  </a:cubicBezTo>
                  <a:lnTo>
                    <a:pt x="680" y="3140"/>
                  </a:lnTo>
                  <a:lnTo>
                    <a:pt x="4751" y="246"/>
                  </a:lnTo>
                  <a:close/>
                  <a:moveTo>
                    <a:pt x="4872" y="1"/>
                  </a:moveTo>
                  <a:cubicBezTo>
                    <a:pt x="4855" y="1"/>
                    <a:pt x="4837" y="6"/>
                    <a:pt x="4823" y="20"/>
                  </a:cubicBezTo>
                  <a:lnTo>
                    <a:pt x="418" y="3140"/>
                  </a:lnTo>
                  <a:cubicBezTo>
                    <a:pt x="394" y="3152"/>
                    <a:pt x="382" y="3187"/>
                    <a:pt x="394" y="3223"/>
                  </a:cubicBezTo>
                  <a:cubicBezTo>
                    <a:pt x="406" y="3247"/>
                    <a:pt x="429" y="3271"/>
                    <a:pt x="465" y="3271"/>
                  </a:cubicBezTo>
                  <a:lnTo>
                    <a:pt x="2049" y="3378"/>
                  </a:lnTo>
                  <a:lnTo>
                    <a:pt x="25" y="6402"/>
                  </a:lnTo>
                  <a:cubicBezTo>
                    <a:pt x="1" y="6438"/>
                    <a:pt x="13" y="6485"/>
                    <a:pt x="48" y="6509"/>
                  </a:cubicBezTo>
                  <a:lnTo>
                    <a:pt x="751" y="6985"/>
                  </a:lnTo>
                  <a:cubicBezTo>
                    <a:pt x="763" y="6997"/>
                    <a:pt x="775" y="6997"/>
                    <a:pt x="799" y="6997"/>
                  </a:cubicBezTo>
                  <a:lnTo>
                    <a:pt x="810" y="6997"/>
                  </a:lnTo>
                  <a:cubicBezTo>
                    <a:pt x="822" y="6997"/>
                    <a:pt x="846" y="6985"/>
                    <a:pt x="858" y="6962"/>
                  </a:cubicBezTo>
                  <a:lnTo>
                    <a:pt x="2882" y="3937"/>
                  </a:lnTo>
                  <a:lnTo>
                    <a:pt x="3585" y="5366"/>
                  </a:lnTo>
                  <a:cubicBezTo>
                    <a:pt x="3594" y="5386"/>
                    <a:pt x="3620" y="5405"/>
                    <a:pt x="3648" y="5405"/>
                  </a:cubicBezTo>
                  <a:cubicBezTo>
                    <a:pt x="3655" y="5405"/>
                    <a:pt x="3661" y="5404"/>
                    <a:pt x="3668" y="5402"/>
                  </a:cubicBezTo>
                  <a:cubicBezTo>
                    <a:pt x="3692" y="5402"/>
                    <a:pt x="3716" y="5378"/>
                    <a:pt x="3728" y="5354"/>
                  </a:cubicBezTo>
                  <a:lnTo>
                    <a:pt x="4942" y="92"/>
                  </a:lnTo>
                  <a:cubicBezTo>
                    <a:pt x="4942" y="68"/>
                    <a:pt x="4930" y="32"/>
                    <a:pt x="4906" y="8"/>
                  </a:cubicBezTo>
                  <a:cubicBezTo>
                    <a:pt x="4896" y="3"/>
                    <a:pt x="4884" y="1"/>
                    <a:pt x="48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2"/>
            <p:cNvSpPr/>
            <p:nvPr/>
          </p:nvSpPr>
          <p:spPr>
            <a:xfrm>
              <a:off x="3246560" y="2680496"/>
              <a:ext cx="105359" cy="76151"/>
            </a:xfrm>
            <a:custGeom>
              <a:rect b="b" l="l" r="r" t="t"/>
              <a:pathLst>
                <a:path extrusionOk="0" h="1739" w="2406">
                  <a:moveTo>
                    <a:pt x="2316" y="0"/>
                  </a:moveTo>
                  <a:cubicBezTo>
                    <a:pt x="2302" y="0"/>
                    <a:pt x="2288" y="4"/>
                    <a:pt x="2275" y="12"/>
                  </a:cubicBezTo>
                  <a:lnTo>
                    <a:pt x="37" y="1608"/>
                  </a:lnTo>
                  <a:cubicBezTo>
                    <a:pt x="1" y="1632"/>
                    <a:pt x="1" y="1679"/>
                    <a:pt x="25" y="1715"/>
                  </a:cubicBezTo>
                  <a:cubicBezTo>
                    <a:pt x="37" y="1727"/>
                    <a:pt x="60" y="1739"/>
                    <a:pt x="84" y="1739"/>
                  </a:cubicBezTo>
                  <a:cubicBezTo>
                    <a:pt x="96" y="1739"/>
                    <a:pt x="108" y="1739"/>
                    <a:pt x="120" y="1727"/>
                  </a:cubicBezTo>
                  <a:lnTo>
                    <a:pt x="2370" y="143"/>
                  </a:lnTo>
                  <a:cubicBezTo>
                    <a:pt x="2406" y="108"/>
                    <a:pt x="2406" y="72"/>
                    <a:pt x="2382" y="36"/>
                  </a:cubicBezTo>
                  <a:cubicBezTo>
                    <a:pt x="2367" y="13"/>
                    <a:pt x="2341" y="0"/>
                    <a:pt x="23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52"/>
          <p:cNvGrpSpPr/>
          <p:nvPr/>
        </p:nvGrpSpPr>
        <p:grpSpPr>
          <a:xfrm>
            <a:off x="5664959" y="3103264"/>
            <a:ext cx="237298" cy="333767"/>
            <a:chOff x="3168350" y="2630925"/>
            <a:chExt cx="237298" cy="333767"/>
          </a:xfrm>
        </p:grpSpPr>
        <p:sp>
          <p:nvSpPr>
            <p:cNvPr id="1669" name="Google Shape;1669;p52"/>
            <p:cNvSpPr/>
            <p:nvPr/>
          </p:nvSpPr>
          <p:spPr>
            <a:xfrm>
              <a:off x="3178290" y="2634078"/>
              <a:ext cx="223679" cy="327505"/>
            </a:xfrm>
            <a:custGeom>
              <a:rect b="b" l="l" r="r" t="t"/>
              <a:pathLst>
                <a:path extrusionOk="0" h="7479" w="5108">
                  <a:moveTo>
                    <a:pt x="4644" y="1"/>
                  </a:moveTo>
                  <a:lnTo>
                    <a:pt x="0" y="6930"/>
                  </a:lnTo>
                  <a:lnTo>
                    <a:pt x="834" y="7478"/>
                  </a:lnTo>
                  <a:lnTo>
                    <a:pt x="2965" y="4299"/>
                  </a:lnTo>
                  <a:lnTo>
                    <a:pt x="3429" y="5263"/>
                  </a:lnTo>
                  <a:lnTo>
                    <a:pt x="3905" y="5585"/>
                  </a:lnTo>
                  <a:lnTo>
                    <a:pt x="5108" y="322"/>
                  </a:lnTo>
                  <a:lnTo>
                    <a:pt x="46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2"/>
            <p:cNvSpPr/>
            <p:nvPr/>
          </p:nvSpPr>
          <p:spPr>
            <a:xfrm>
              <a:off x="3174612" y="2630925"/>
              <a:ext cx="231036" cy="333767"/>
            </a:xfrm>
            <a:custGeom>
              <a:rect b="b" l="l" r="r" t="t"/>
              <a:pathLst>
                <a:path extrusionOk="0" h="7622" w="5276">
                  <a:moveTo>
                    <a:pt x="4751" y="180"/>
                  </a:moveTo>
                  <a:lnTo>
                    <a:pt x="5120" y="430"/>
                  </a:lnTo>
                  <a:lnTo>
                    <a:pt x="3942" y="5526"/>
                  </a:lnTo>
                  <a:lnTo>
                    <a:pt x="3573" y="5288"/>
                  </a:lnTo>
                  <a:lnTo>
                    <a:pt x="3108" y="4347"/>
                  </a:lnTo>
                  <a:cubicBezTo>
                    <a:pt x="3096" y="4323"/>
                    <a:pt x="3073" y="4300"/>
                    <a:pt x="3049" y="4300"/>
                  </a:cubicBezTo>
                  <a:cubicBezTo>
                    <a:pt x="3025" y="4300"/>
                    <a:pt x="3001" y="4312"/>
                    <a:pt x="2977" y="4335"/>
                  </a:cubicBezTo>
                  <a:lnTo>
                    <a:pt x="894" y="7455"/>
                  </a:lnTo>
                  <a:lnTo>
                    <a:pt x="191" y="6990"/>
                  </a:lnTo>
                  <a:lnTo>
                    <a:pt x="4751" y="180"/>
                  </a:lnTo>
                  <a:close/>
                  <a:moveTo>
                    <a:pt x="4722" y="1"/>
                  </a:moveTo>
                  <a:cubicBezTo>
                    <a:pt x="4697" y="1"/>
                    <a:pt x="4671" y="14"/>
                    <a:pt x="4656" y="37"/>
                  </a:cubicBezTo>
                  <a:lnTo>
                    <a:pt x="25" y="6967"/>
                  </a:lnTo>
                  <a:cubicBezTo>
                    <a:pt x="13" y="6979"/>
                    <a:pt x="1" y="7002"/>
                    <a:pt x="13" y="7014"/>
                  </a:cubicBezTo>
                  <a:cubicBezTo>
                    <a:pt x="13" y="7038"/>
                    <a:pt x="25" y="7062"/>
                    <a:pt x="48" y="7074"/>
                  </a:cubicBezTo>
                  <a:lnTo>
                    <a:pt x="882" y="7610"/>
                  </a:lnTo>
                  <a:cubicBezTo>
                    <a:pt x="882" y="7621"/>
                    <a:pt x="906" y="7621"/>
                    <a:pt x="918" y="7621"/>
                  </a:cubicBezTo>
                  <a:cubicBezTo>
                    <a:pt x="941" y="7621"/>
                    <a:pt x="965" y="7610"/>
                    <a:pt x="977" y="7598"/>
                  </a:cubicBezTo>
                  <a:lnTo>
                    <a:pt x="3037" y="4526"/>
                  </a:lnTo>
                  <a:lnTo>
                    <a:pt x="3442" y="5371"/>
                  </a:lnTo>
                  <a:cubicBezTo>
                    <a:pt x="3454" y="5383"/>
                    <a:pt x="3465" y="5395"/>
                    <a:pt x="3465" y="5395"/>
                  </a:cubicBezTo>
                  <a:lnTo>
                    <a:pt x="3942" y="5716"/>
                  </a:lnTo>
                  <a:cubicBezTo>
                    <a:pt x="3954" y="5722"/>
                    <a:pt x="3966" y="5725"/>
                    <a:pt x="3977" y="5725"/>
                  </a:cubicBezTo>
                  <a:cubicBezTo>
                    <a:pt x="3989" y="5725"/>
                    <a:pt x="4001" y="5722"/>
                    <a:pt x="4013" y="5716"/>
                  </a:cubicBezTo>
                  <a:cubicBezTo>
                    <a:pt x="4037" y="5716"/>
                    <a:pt x="4049" y="5693"/>
                    <a:pt x="4061" y="5669"/>
                  </a:cubicBezTo>
                  <a:lnTo>
                    <a:pt x="5263" y="406"/>
                  </a:lnTo>
                  <a:cubicBezTo>
                    <a:pt x="5275" y="382"/>
                    <a:pt x="5263" y="347"/>
                    <a:pt x="5239" y="335"/>
                  </a:cubicBezTo>
                  <a:lnTo>
                    <a:pt x="4763" y="13"/>
                  </a:lnTo>
                  <a:cubicBezTo>
                    <a:pt x="4751" y="5"/>
                    <a:pt x="4736" y="1"/>
                    <a:pt x="4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2"/>
            <p:cNvSpPr/>
            <p:nvPr/>
          </p:nvSpPr>
          <p:spPr>
            <a:xfrm>
              <a:off x="3172028" y="2634078"/>
              <a:ext cx="209623" cy="300356"/>
            </a:xfrm>
            <a:custGeom>
              <a:rect b="b" l="l" r="r" t="t"/>
              <a:pathLst>
                <a:path extrusionOk="0" h="6859" w="4787">
                  <a:moveTo>
                    <a:pt x="4787" y="1"/>
                  </a:moveTo>
                  <a:lnTo>
                    <a:pt x="381" y="3132"/>
                  </a:lnTo>
                  <a:lnTo>
                    <a:pt x="2108" y="3239"/>
                  </a:lnTo>
                  <a:lnTo>
                    <a:pt x="0" y="6383"/>
                  </a:lnTo>
                  <a:lnTo>
                    <a:pt x="715" y="6859"/>
                  </a:lnTo>
                  <a:lnTo>
                    <a:pt x="2810" y="3716"/>
                  </a:lnTo>
                  <a:lnTo>
                    <a:pt x="3572" y="5263"/>
                  </a:lnTo>
                  <a:lnTo>
                    <a:pt x="47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2"/>
            <p:cNvSpPr/>
            <p:nvPr/>
          </p:nvSpPr>
          <p:spPr>
            <a:xfrm>
              <a:off x="3168350" y="2631144"/>
              <a:ext cx="216410" cy="306442"/>
            </a:xfrm>
            <a:custGeom>
              <a:rect b="b" l="l" r="r" t="t"/>
              <a:pathLst>
                <a:path extrusionOk="0" h="6998" w="4942">
                  <a:moveTo>
                    <a:pt x="4751" y="246"/>
                  </a:moveTo>
                  <a:lnTo>
                    <a:pt x="3632" y="5104"/>
                  </a:lnTo>
                  <a:lnTo>
                    <a:pt x="2966" y="3747"/>
                  </a:lnTo>
                  <a:cubicBezTo>
                    <a:pt x="2954" y="3723"/>
                    <a:pt x="2930" y="3711"/>
                    <a:pt x="2906" y="3711"/>
                  </a:cubicBezTo>
                  <a:cubicBezTo>
                    <a:pt x="2896" y="3708"/>
                    <a:pt x="2888" y="3707"/>
                    <a:pt x="2880" y="3707"/>
                  </a:cubicBezTo>
                  <a:cubicBezTo>
                    <a:pt x="2858" y="3707"/>
                    <a:pt x="2843" y="3718"/>
                    <a:pt x="2835" y="3735"/>
                  </a:cubicBezTo>
                  <a:lnTo>
                    <a:pt x="775" y="6819"/>
                  </a:lnTo>
                  <a:lnTo>
                    <a:pt x="191" y="6426"/>
                  </a:lnTo>
                  <a:lnTo>
                    <a:pt x="2251" y="3342"/>
                  </a:lnTo>
                  <a:cubicBezTo>
                    <a:pt x="2263" y="3330"/>
                    <a:pt x="2263" y="3294"/>
                    <a:pt x="2251" y="3271"/>
                  </a:cubicBezTo>
                  <a:cubicBezTo>
                    <a:pt x="2239" y="3247"/>
                    <a:pt x="2215" y="3235"/>
                    <a:pt x="2192" y="3235"/>
                  </a:cubicBezTo>
                  <a:lnTo>
                    <a:pt x="680" y="3140"/>
                  </a:lnTo>
                  <a:lnTo>
                    <a:pt x="4751" y="246"/>
                  </a:lnTo>
                  <a:close/>
                  <a:moveTo>
                    <a:pt x="4872" y="1"/>
                  </a:moveTo>
                  <a:cubicBezTo>
                    <a:pt x="4855" y="1"/>
                    <a:pt x="4837" y="6"/>
                    <a:pt x="4823" y="20"/>
                  </a:cubicBezTo>
                  <a:lnTo>
                    <a:pt x="418" y="3140"/>
                  </a:lnTo>
                  <a:cubicBezTo>
                    <a:pt x="394" y="3152"/>
                    <a:pt x="382" y="3187"/>
                    <a:pt x="394" y="3223"/>
                  </a:cubicBezTo>
                  <a:cubicBezTo>
                    <a:pt x="406" y="3247"/>
                    <a:pt x="429" y="3271"/>
                    <a:pt x="465" y="3271"/>
                  </a:cubicBezTo>
                  <a:lnTo>
                    <a:pt x="2049" y="3378"/>
                  </a:lnTo>
                  <a:lnTo>
                    <a:pt x="25" y="6402"/>
                  </a:lnTo>
                  <a:cubicBezTo>
                    <a:pt x="1" y="6438"/>
                    <a:pt x="13" y="6485"/>
                    <a:pt x="48" y="6509"/>
                  </a:cubicBezTo>
                  <a:lnTo>
                    <a:pt x="751" y="6985"/>
                  </a:lnTo>
                  <a:cubicBezTo>
                    <a:pt x="763" y="6997"/>
                    <a:pt x="775" y="6997"/>
                    <a:pt x="799" y="6997"/>
                  </a:cubicBezTo>
                  <a:lnTo>
                    <a:pt x="810" y="6997"/>
                  </a:lnTo>
                  <a:cubicBezTo>
                    <a:pt x="822" y="6997"/>
                    <a:pt x="846" y="6985"/>
                    <a:pt x="858" y="6962"/>
                  </a:cubicBezTo>
                  <a:lnTo>
                    <a:pt x="2882" y="3937"/>
                  </a:lnTo>
                  <a:lnTo>
                    <a:pt x="3585" y="5366"/>
                  </a:lnTo>
                  <a:cubicBezTo>
                    <a:pt x="3594" y="5386"/>
                    <a:pt x="3620" y="5405"/>
                    <a:pt x="3648" y="5405"/>
                  </a:cubicBezTo>
                  <a:cubicBezTo>
                    <a:pt x="3655" y="5405"/>
                    <a:pt x="3661" y="5404"/>
                    <a:pt x="3668" y="5402"/>
                  </a:cubicBezTo>
                  <a:cubicBezTo>
                    <a:pt x="3692" y="5402"/>
                    <a:pt x="3716" y="5378"/>
                    <a:pt x="3728" y="5354"/>
                  </a:cubicBezTo>
                  <a:lnTo>
                    <a:pt x="4942" y="92"/>
                  </a:lnTo>
                  <a:cubicBezTo>
                    <a:pt x="4942" y="68"/>
                    <a:pt x="4930" y="32"/>
                    <a:pt x="4906" y="8"/>
                  </a:cubicBezTo>
                  <a:cubicBezTo>
                    <a:pt x="4896" y="3"/>
                    <a:pt x="4884" y="1"/>
                    <a:pt x="48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2"/>
            <p:cNvSpPr/>
            <p:nvPr/>
          </p:nvSpPr>
          <p:spPr>
            <a:xfrm>
              <a:off x="3246560" y="2680496"/>
              <a:ext cx="105359" cy="76151"/>
            </a:xfrm>
            <a:custGeom>
              <a:rect b="b" l="l" r="r" t="t"/>
              <a:pathLst>
                <a:path extrusionOk="0" h="1739" w="2406">
                  <a:moveTo>
                    <a:pt x="2316" y="0"/>
                  </a:moveTo>
                  <a:cubicBezTo>
                    <a:pt x="2302" y="0"/>
                    <a:pt x="2288" y="4"/>
                    <a:pt x="2275" y="12"/>
                  </a:cubicBezTo>
                  <a:lnTo>
                    <a:pt x="37" y="1608"/>
                  </a:lnTo>
                  <a:cubicBezTo>
                    <a:pt x="1" y="1632"/>
                    <a:pt x="1" y="1679"/>
                    <a:pt x="25" y="1715"/>
                  </a:cubicBezTo>
                  <a:cubicBezTo>
                    <a:pt x="37" y="1727"/>
                    <a:pt x="60" y="1739"/>
                    <a:pt x="84" y="1739"/>
                  </a:cubicBezTo>
                  <a:cubicBezTo>
                    <a:pt x="96" y="1739"/>
                    <a:pt x="108" y="1739"/>
                    <a:pt x="120" y="1727"/>
                  </a:cubicBezTo>
                  <a:lnTo>
                    <a:pt x="2370" y="143"/>
                  </a:lnTo>
                  <a:cubicBezTo>
                    <a:pt x="2406" y="108"/>
                    <a:pt x="2406" y="72"/>
                    <a:pt x="2382" y="36"/>
                  </a:cubicBezTo>
                  <a:cubicBezTo>
                    <a:pt x="2367" y="13"/>
                    <a:pt x="2341" y="0"/>
                    <a:pt x="23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4" name="Google Shape;1674;p52"/>
          <p:cNvGrpSpPr/>
          <p:nvPr/>
        </p:nvGrpSpPr>
        <p:grpSpPr>
          <a:xfrm>
            <a:off x="3932213" y="3510480"/>
            <a:ext cx="237298" cy="333767"/>
            <a:chOff x="3168350" y="2630925"/>
            <a:chExt cx="237298" cy="333767"/>
          </a:xfrm>
        </p:grpSpPr>
        <p:sp>
          <p:nvSpPr>
            <p:cNvPr id="1675" name="Google Shape;1675;p52"/>
            <p:cNvSpPr/>
            <p:nvPr/>
          </p:nvSpPr>
          <p:spPr>
            <a:xfrm>
              <a:off x="3178290" y="2634078"/>
              <a:ext cx="223679" cy="327505"/>
            </a:xfrm>
            <a:custGeom>
              <a:rect b="b" l="l" r="r" t="t"/>
              <a:pathLst>
                <a:path extrusionOk="0" h="7479" w="5108">
                  <a:moveTo>
                    <a:pt x="4644" y="1"/>
                  </a:moveTo>
                  <a:lnTo>
                    <a:pt x="0" y="6930"/>
                  </a:lnTo>
                  <a:lnTo>
                    <a:pt x="834" y="7478"/>
                  </a:lnTo>
                  <a:lnTo>
                    <a:pt x="2965" y="4299"/>
                  </a:lnTo>
                  <a:lnTo>
                    <a:pt x="3429" y="5263"/>
                  </a:lnTo>
                  <a:lnTo>
                    <a:pt x="3905" y="5585"/>
                  </a:lnTo>
                  <a:lnTo>
                    <a:pt x="5108" y="322"/>
                  </a:lnTo>
                  <a:lnTo>
                    <a:pt x="46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2"/>
            <p:cNvSpPr/>
            <p:nvPr/>
          </p:nvSpPr>
          <p:spPr>
            <a:xfrm>
              <a:off x="3174612" y="2630925"/>
              <a:ext cx="231036" cy="333767"/>
            </a:xfrm>
            <a:custGeom>
              <a:rect b="b" l="l" r="r" t="t"/>
              <a:pathLst>
                <a:path extrusionOk="0" h="7622" w="5276">
                  <a:moveTo>
                    <a:pt x="4751" y="180"/>
                  </a:moveTo>
                  <a:lnTo>
                    <a:pt x="5120" y="430"/>
                  </a:lnTo>
                  <a:lnTo>
                    <a:pt x="3942" y="5526"/>
                  </a:lnTo>
                  <a:lnTo>
                    <a:pt x="3573" y="5288"/>
                  </a:lnTo>
                  <a:lnTo>
                    <a:pt x="3108" y="4347"/>
                  </a:lnTo>
                  <a:cubicBezTo>
                    <a:pt x="3096" y="4323"/>
                    <a:pt x="3073" y="4300"/>
                    <a:pt x="3049" y="4300"/>
                  </a:cubicBezTo>
                  <a:cubicBezTo>
                    <a:pt x="3025" y="4300"/>
                    <a:pt x="3001" y="4312"/>
                    <a:pt x="2977" y="4335"/>
                  </a:cubicBezTo>
                  <a:lnTo>
                    <a:pt x="894" y="7455"/>
                  </a:lnTo>
                  <a:lnTo>
                    <a:pt x="191" y="6990"/>
                  </a:lnTo>
                  <a:lnTo>
                    <a:pt x="4751" y="180"/>
                  </a:lnTo>
                  <a:close/>
                  <a:moveTo>
                    <a:pt x="4722" y="1"/>
                  </a:moveTo>
                  <a:cubicBezTo>
                    <a:pt x="4697" y="1"/>
                    <a:pt x="4671" y="14"/>
                    <a:pt x="4656" y="37"/>
                  </a:cubicBezTo>
                  <a:lnTo>
                    <a:pt x="25" y="6967"/>
                  </a:lnTo>
                  <a:cubicBezTo>
                    <a:pt x="13" y="6979"/>
                    <a:pt x="1" y="7002"/>
                    <a:pt x="13" y="7014"/>
                  </a:cubicBezTo>
                  <a:cubicBezTo>
                    <a:pt x="13" y="7038"/>
                    <a:pt x="25" y="7062"/>
                    <a:pt x="48" y="7074"/>
                  </a:cubicBezTo>
                  <a:lnTo>
                    <a:pt x="882" y="7610"/>
                  </a:lnTo>
                  <a:cubicBezTo>
                    <a:pt x="882" y="7621"/>
                    <a:pt x="906" y="7621"/>
                    <a:pt x="918" y="7621"/>
                  </a:cubicBezTo>
                  <a:cubicBezTo>
                    <a:pt x="941" y="7621"/>
                    <a:pt x="965" y="7610"/>
                    <a:pt x="977" y="7598"/>
                  </a:cubicBezTo>
                  <a:lnTo>
                    <a:pt x="3037" y="4526"/>
                  </a:lnTo>
                  <a:lnTo>
                    <a:pt x="3442" y="5371"/>
                  </a:lnTo>
                  <a:cubicBezTo>
                    <a:pt x="3454" y="5383"/>
                    <a:pt x="3465" y="5395"/>
                    <a:pt x="3465" y="5395"/>
                  </a:cubicBezTo>
                  <a:lnTo>
                    <a:pt x="3942" y="5716"/>
                  </a:lnTo>
                  <a:cubicBezTo>
                    <a:pt x="3954" y="5722"/>
                    <a:pt x="3966" y="5725"/>
                    <a:pt x="3977" y="5725"/>
                  </a:cubicBezTo>
                  <a:cubicBezTo>
                    <a:pt x="3989" y="5725"/>
                    <a:pt x="4001" y="5722"/>
                    <a:pt x="4013" y="5716"/>
                  </a:cubicBezTo>
                  <a:cubicBezTo>
                    <a:pt x="4037" y="5716"/>
                    <a:pt x="4049" y="5693"/>
                    <a:pt x="4061" y="5669"/>
                  </a:cubicBezTo>
                  <a:lnTo>
                    <a:pt x="5263" y="406"/>
                  </a:lnTo>
                  <a:cubicBezTo>
                    <a:pt x="5275" y="382"/>
                    <a:pt x="5263" y="347"/>
                    <a:pt x="5239" y="335"/>
                  </a:cubicBezTo>
                  <a:lnTo>
                    <a:pt x="4763" y="13"/>
                  </a:lnTo>
                  <a:cubicBezTo>
                    <a:pt x="4751" y="5"/>
                    <a:pt x="4736" y="1"/>
                    <a:pt x="4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2"/>
            <p:cNvSpPr/>
            <p:nvPr/>
          </p:nvSpPr>
          <p:spPr>
            <a:xfrm>
              <a:off x="3172028" y="2634078"/>
              <a:ext cx="209623" cy="300356"/>
            </a:xfrm>
            <a:custGeom>
              <a:rect b="b" l="l" r="r" t="t"/>
              <a:pathLst>
                <a:path extrusionOk="0" h="6859" w="4787">
                  <a:moveTo>
                    <a:pt x="4787" y="1"/>
                  </a:moveTo>
                  <a:lnTo>
                    <a:pt x="381" y="3132"/>
                  </a:lnTo>
                  <a:lnTo>
                    <a:pt x="2108" y="3239"/>
                  </a:lnTo>
                  <a:lnTo>
                    <a:pt x="0" y="6383"/>
                  </a:lnTo>
                  <a:lnTo>
                    <a:pt x="715" y="6859"/>
                  </a:lnTo>
                  <a:lnTo>
                    <a:pt x="2810" y="3716"/>
                  </a:lnTo>
                  <a:lnTo>
                    <a:pt x="3572" y="5263"/>
                  </a:lnTo>
                  <a:lnTo>
                    <a:pt x="47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2"/>
            <p:cNvSpPr/>
            <p:nvPr/>
          </p:nvSpPr>
          <p:spPr>
            <a:xfrm>
              <a:off x="3168350" y="2631144"/>
              <a:ext cx="216410" cy="306442"/>
            </a:xfrm>
            <a:custGeom>
              <a:rect b="b" l="l" r="r" t="t"/>
              <a:pathLst>
                <a:path extrusionOk="0" h="6998" w="4942">
                  <a:moveTo>
                    <a:pt x="4751" y="246"/>
                  </a:moveTo>
                  <a:lnTo>
                    <a:pt x="3632" y="5104"/>
                  </a:lnTo>
                  <a:lnTo>
                    <a:pt x="2966" y="3747"/>
                  </a:lnTo>
                  <a:cubicBezTo>
                    <a:pt x="2954" y="3723"/>
                    <a:pt x="2930" y="3711"/>
                    <a:pt x="2906" y="3711"/>
                  </a:cubicBezTo>
                  <a:cubicBezTo>
                    <a:pt x="2896" y="3708"/>
                    <a:pt x="2888" y="3707"/>
                    <a:pt x="2880" y="3707"/>
                  </a:cubicBezTo>
                  <a:cubicBezTo>
                    <a:pt x="2858" y="3707"/>
                    <a:pt x="2843" y="3718"/>
                    <a:pt x="2835" y="3735"/>
                  </a:cubicBezTo>
                  <a:lnTo>
                    <a:pt x="775" y="6819"/>
                  </a:lnTo>
                  <a:lnTo>
                    <a:pt x="191" y="6426"/>
                  </a:lnTo>
                  <a:lnTo>
                    <a:pt x="2251" y="3342"/>
                  </a:lnTo>
                  <a:cubicBezTo>
                    <a:pt x="2263" y="3330"/>
                    <a:pt x="2263" y="3294"/>
                    <a:pt x="2251" y="3271"/>
                  </a:cubicBezTo>
                  <a:cubicBezTo>
                    <a:pt x="2239" y="3247"/>
                    <a:pt x="2215" y="3235"/>
                    <a:pt x="2192" y="3235"/>
                  </a:cubicBezTo>
                  <a:lnTo>
                    <a:pt x="680" y="3140"/>
                  </a:lnTo>
                  <a:lnTo>
                    <a:pt x="4751" y="246"/>
                  </a:lnTo>
                  <a:close/>
                  <a:moveTo>
                    <a:pt x="4872" y="1"/>
                  </a:moveTo>
                  <a:cubicBezTo>
                    <a:pt x="4855" y="1"/>
                    <a:pt x="4837" y="6"/>
                    <a:pt x="4823" y="20"/>
                  </a:cubicBezTo>
                  <a:lnTo>
                    <a:pt x="418" y="3140"/>
                  </a:lnTo>
                  <a:cubicBezTo>
                    <a:pt x="394" y="3152"/>
                    <a:pt x="382" y="3187"/>
                    <a:pt x="394" y="3223"/>
                  </a:cubicBezTo>
                  <a:cubicBezTo>
                    <a:pt x="406" y="3247"/>
                    <a:pt x="429" y="3271"/>
                    <a:pt x="465" y="3271"/>
                  </a:cubicBezTo>
                  <a:lnTo>
                    <a:pt x="2049" y="3378"/>
                  </a:lnTo>
                  <a:lnTo>
                    <a:pt x="25" y="6402"/>
                  </a:lnTo>
                  <a:cubicBezTo>
                    <a:pt x="1" y="6438"/>
                    <a:pt x="13" y="6485"/>
                    <a:pt x="48" y="6509"/>
                  </a:cubicBezTo>
                  <a:lnTo>
                    <a:pt x="751" y="6985"/>
                  </a:lnTo>
                  <a:cubicBezTo>
                    <a:pt x="763" y="6997"/>
                    <a:pt x="775" y="6997"/>
                    <a:pt x="799" y="6997"/>
                  </a:cubicBezTo>
                  <a:lnTo>
                    <a:pt x="810" y="6997"/>
                  </a:lnTo>
                  <a:cubicBezTo>
                    <a:pt x="822" y="6997"/>
                    <a:pt x="846" y="6985"/>
                    <a:pt x="858" y="6962"/>
                  </a:cubicBezTo>
                  <a:lnTo>
                    <a:pt x="2882" y="3937"/>
                  </a:lnTo>
                  <a:lnTo>
                    <a:pt x="3585" y="5366"/>
                  </a:lnTo>
                  <a:cubicBezTo>
                    <a:pt x="3594" y="5386"/>
                    <a:pt x="3620" y="5405"/>
                    <a:pt x="3648" y="5405"/>
                  </a:cubicBezTo>
                  <a:cubicBezTo>
                    <a:pt x="3655" y="5405"/>
                    <a:pt x="3661" y="5404"/>
                    <a:pt x="3668" y="5402"/>
                  </a:cubicBezTo>
                  <a:cubicBezTo>
                    <a:pt x="3692" y="5402"/>
                    <a:pt x="3716" y="5378"/>
                    <a:pt x="3728" y="5354"/>
                  </a:cubicBezTo>
                  <a:lnTo>
                    <a:pt x="4942" y="92"/>
                  </a:lnTo>
                  <a:cubicBezTo>
                    <a:pt x="4942" y="68"/>
                    <a:pt x="4930" y="32"/>
                    <a:pt x="4906" y="8"/>
                  </a:cubicBezTo>
                  <a:cubicBezTo>
                    <a:pt x="4896" y="3"/>
                    <a:pt x="4884" y="1"/>
                    <a:pt x="48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2"/>
            <p:cNvSpPr/>
            <p:nvPr/>
          </p:nvSpPr>
          <p:spPr>
            <a:xfrm>
              <a:off x="3246560" y="2680496"/>
              <a:ext cx="105359" cy="76151"/>
            </a:xfrm>
            <a:custGeom>
              <a:rect b="b" l="l" r="r" t="t"/>
              <a:pathLst>
                <a:path extrusionOk="0" h="1739" w="2406">
                  <a:moveTo>
                    <a:pt x="2316" y="0"/>
                  </a:moveTo>
                  <a:cubicBezTo>
                    <a:pt x="2302" y="0"/>
                    <a:pt x="2288" y="4"/>
                    <a:pt x="2275" y="12"/>
                  </a:cubicBezTo>
                  <a:lnTo>
                    <a:pt x="37" y="1608"/>
                  </a:lnTo>
                  <a:cubicBezTo>
                    <a:pt x="1" y="1632"/>
                    <a:pt x="1" y="1679"/>
                    <a:pt x="25" y="1715"/>
                  </a:cubicBezTo>
                  <a:cubicBezTo>
                    <a:pt x="37" y="1727"/>
                    <a:pt x="60" y="1739"/>
                    <a:pt x="84" y="1739"/>
                  </a:cubicBezTo>
                  <a:cubicBezTo>
                    <a:pt x="96" y="1739"/>
                    <a:pt x="108" y="1739"/>
                    <a:pt x="120" y="1727"/>
                  </a:cubicBezTo>
                  <a:lnTo>
                    <a:pt x="2370" y="143"/>
                  </a:lnTo>
                  <a:cubicBezTo>
                    <a:pt x="2406" y="108"/>
                    <a:pt x="2406" y="72"/>
                    <a:pt x="2382" y="36"/>
                  </a:cubicBezTo>
                  <a:cubicBezTo>
                    <a:pt x="2367" y="13"/>
                    <a:pt x="2341" y="0"/>
                    <a:pt x="23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0" name="Google Shape;1680;p52"/>
          <p:cNvSpPr/>
          <p:nvPr/>
        </p:nvSpPr>
        <p:spPr>
          <a:xfrm rot="10800000">
            <a:off x="748295" y="3649273"/>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2"/>
          <p:cNvSpPr/>
          <p:nvPr/>
        </p:nvSpPr>
        <p:spPr>
          <a:xfrm rot="10800000">
            <a:off x="-6" y="3004752"/>
            <a:ext cx="314806" cy="337478"/>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2"/>
          <p:cNvSpPr/>
          <p:nvPr/>
        </p:nvSpPr>
        <p:spPr>
          <a:xfrm rot="10800000">
            <a:off x="802659" y="4632949"/>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2"/>
          <p:cNvSpPr/>
          <p:nvPr/>
        </p:nvSpPr>
        <p:spPr>
          <a:xfrm rot="10800000">
            <a:off x="-203474" y="3822962"/>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2"/>
          <p:cNvSpPr/>
          <p:nvPr/>
        </p:nvSpPr>
        <p:spPr>
          <a:xfrm>
            <a:off x="8290357" y="1024441"/>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2"/>
          <p:cNvSpPr/>
          <p:nvPr/>
        </p:nvSpPr>
        <p:spPr>
          <a:xfrm>
            <a:off x="8901404" y="1700645"/>
            <a:ext cx="314806" cy="337478"/>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2"/>
          <p:cNvSpPr/>
          <p:nvPr/>
        </p:nvSpPr>
        <p:spPr>
          <a:xfrm>
            <a:off x="8031876" y="-64223"/>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2"/>
          <p:cNvSpPr/>
          <p:nvPr/>
        </p:nvSpPr>
        <p:spPr>
          <a:xfrm>
            <a:off x="8901397" y="598636"/>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2"/>
          <p:cNvSpPr txBox="1"/>
          <p:nvPr>
            <p:ph idx="4294967295" type="subTitle"/>
          </p:nvPr>
        </p:nvSpPr>
        <p:spPr>
          <a:xfrm>
            <a:off x="6444175" y="3849707"/>
            <a:ext cx="1986600" cy="67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t>Neptune is the farthest planet</a:t>
            </a:r>
            <a:endParaRPr sz="1600"/>
          </a:p>
          <a:p>
            <a:pPr indent="0" lvl="0" marL="0" rtl="0" algn="r">
              <a:spcBef>
                <a:spcPts val="1600"/>
              </a:spcBef>
              <a:spcAft>
                <a:spcPts val="1600"/>
              </a:spcAft>
              <a:buNone/>
            </a:pPr>
            <a:r>
              <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sp>
        <p:nvSpPr>
          <p:cNvPr id="1693" name="Google Shape;1693;p53"/>
          <p:cNvSpPr/>
          <p:nvPr/>
        </p:nvSpPr>
        <p:spPr>
          <a:xfrm>
            <a:off x="1639800" y="1865925"/>
            <a:ext cx="1986600" cy="19866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4" name="Google Shape;1694;p53" title="Chart">
            <a:hlinkClick r:id="rId3"/>
          </p:cNvPr>
          <p:cNvPicPr preferRelativeResize="0"/>
          <p:nvPr/>
        </p:nvPicPr>
        <p:blipFill>
          <a:blip r:embed="rId4">
            <a:alphaModFix/>
          </a:blip>
          <a:stretch>
            <a:fillRect/>
          </a:stretch>
        </p:blipFill>
        <p:spPr>
          <a:xfrm>
            <a:off x="923544" y="1801368"/>
            <a:ext cx="3429000" cy="2121408"/>
          </a:xfrm>
          <a:prstGeom prst="rect">
            <a:avLst/>
          </a:prstGeom>
          <a:noFill/>
          <a:ln>
            <a:noFill/>
          </a:ln>
        </p:spPr>
      </p:pic>
      <p:sp>
        <p:nvSpPr>
          <p:cNvPr id="1695" name="Google Shape;1695;p53"/>
          <p:cNvSpPr txBox="1"/>
          <p:nvPr>
            <p:ph type="title"/>
          </p:nvPr>
        </p:nvSpPr>
        <p:spPr>
          <a:xfrm>
            <a:off x="865508" y="588901"/>
            <a:ext cx="3618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PREDICTED REACH</a:t>
            </a:r>
            <a:endParaRPr/>
          </a:p>
        </p:txBody>
      </p:sp>
      <p:sp>
        <p:nvSpPr>
          <p:cNvPr id="1696" name="Google Shape;1696;p53"/>
          <p:cNvSpPr txBox="1"/>
          <p:nvPr/>
        </p:nvSpPr>
        <p:spPr>
          <a:xfrm>
            <a:off x="1015804" y="3937500"/>
            <a:ext cx="3220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aloo 2"/>
                <a:ea typeface="Baloo 2"/>
                <a:cs typeface="Baloo 2"/>
                <a:sym typeface="Baloo 2"/>
              </a:rPr>
              <a:t>T</a:t>
            </a:r>
            <a:r>
              <a:rPr lang="en" sz="1200">
                <a:solidFill>
                  <a:schemeClr val="dk1"/>
                </a:solidFill>
                <a:latin typeface="Baloo 2"/>
                <a:ea typeface="Baloo 2"/>
                <a:cs typeface="Baloo 2"/>
                <a:sym typeface="Baloo 2"/>
              </a:rPr>
              <a:t>o modify this graph, click on it, follow the link, change the data and paste the new graph here</a:t>
            </a:r>
            <a:endParaRPr sz="1200">
              <a:solidFill>
                <a:schemeClr val="dk1"/>
              </a:solidFill>
              <a:latin typeface="Baloo 2"/>
              <a:ea typeface="Baloo 2"/>
              <a:cs typeface="Baloo 2"/>
              <a:sym typeface="Baloo 2"/>
            </a:endParaRPr>
          </a:p>
        </p:txBody>
      </p:sp>
      <p:sp>
        <p:nvSpPr>
          <p:cNvPr id="1697" name="Google Shape;1697;p53"/>
          <p:cNvSpPr/>
          <p:nvPr/>
        </p:nvSpPr>
        <p:spPr>
          <a:xfrm rot="10800000">
            <a:off x="4792221" y="1106190"/>
            <a:ext cx="213999" cy="324850"/>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3"/>
          <p:cNvSpPr/>
          <p:nvPr/>
        </p:nvSpPr>
        <p:spPr>
          <a:xfrm rot="10800000">
            <a:off x="4792221" y="2095365"/>
            <a:ext cx="213999" cy="324850"/>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3"/>
          <p:cNvSpPr/>
          <p:nvPr/>
        </p:nvSpPr>
        <p:spPr>
          <a:xfrm rot="10800000">
            <a:off x="4792221" y="3242515"/>
            <a:ext cx="213999" cy="324850"/>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3"/>
          <p:cNvSpPr txBox="1"/>
          <p:nvPr/>
        </p:nvSpPr>
        <p:spPr>
          <a:xfrm>
            <a:off x="5067545" y="3159967"/>
            <a:ext cx="1986600" cy="40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Teko"/>
                <a:ea typeface="Teko"/>
                <a:cs typeface="Teko"/>
                <a:sym typeface="Teko"/>
              </a:rPr>
              <a:t>MERCURY</a:t>
            </a:r>
            <a:endParaRPr b="1" sz="2000">
              <a:solidFill>
                <a:schemeClr val="dk1"/>
              </a:solidFill>
              <a:latin typeface="Teko"/>
              <a:ea typeface="Teko"/>
              <a:cs typeface="Teko"/>
              <a:sym typeface="Teko"/>
            </a:endParaRPr>
          </a:p>
        </p:txBody>
      </p:sp>
      <p:sp>
        <p:nvSpPr>
          <p:cNvPr id="1701" name="Google Shape;1701;p53"/>
          <p:cNvSpPr txBox="1"/>
          <p:nvPr/>
        </p:nvSpPr>
        <p:spPr>
          <a:xfrm>
            <a:off x="5067545" y="3457683"/>
            <a:ext cx="2487300" cy="6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Baloo 2"/>
                <a:ea typeface="Baloo 2"/>
                <a:cs typeface="Baloo 2"/>
                <a:sym typeface="Baloo 2"/>
              </a:rPr>
              <a:t>Mercury is the closest planet to the Sun</a:t>
            </a:r>
            <a:endParaRPr sz="1500">
              <a:solidFill>
                <a:schemeClr val="dk1"/>
              </a:solidFill>
              <a:latin typeface="Baloo 2"/>
              <a:ea typeface="Baloo 2"/>
              <a:cs typeface="Baloo 2"/>
              <a:sym typeface="Baloo 2"/>
            </a:endParaRPr>
          </a:p>
        </p:txBody>
      </p:sp>
      <p:sp>
        <p:nvSpPr>
          <p:cNvPr id="1702" name="Google Shape;1702;p53"/>
          <p:cNvSpPr txBox="1"/>
          <p:nvPr/>
        </p:nvSpPr>
        <p:spPr>
          <a:xfrm>
            <a:off x="5067545" y="2096417"/>
            <a:ext cx="1986600" cy="40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Teko"/>
                <a:ea typeface="Teko"/>
                <a:cs typeface="Teko"/>
                <a:sym typeface="Teko"/>
              </a:rPr>
              <a:t>VENUS</a:t>
            </a:r>
            <a:endParaRPr b="1" sz="2000">
              <a:solidFill>
                <a:schemeClr val="dk1"/>
              </a:solidFill>
              <a:latin typeface="Teko"/>
              <a:ea typeface="Teko"/>
              <a:cs typeface="Teko"/>
              <a:sym typeface="Teko"/>
            </a:endParaRPr>
          </a:p>
        </p:txBody>
      </p:sp>
      <p:sp>
        <p:nvSpPr>
          <p:cNvPr id="1703" name="Google Shape;1703;p53"/>
          <p:cNvSpPr txBox="1"/>
          <p:nvPr/>
        </p:nvSpPr>
        <p:spPr>
          <a:xfrm>
            <a:off x="5067549" y="2390392"/>
            <a:ext cx="2485200" cy="6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Baloo 2"/>
                <a:ea typeface="Baloo 2"/>
                <a:cs typeface="Baloo 2"/>
                <a:sym typeface="Baloo 2"/>
              </a:rPr>
              <a:t>Venus has a beautiful name, but it’s hot</a:t>
            </a:r>
            <a:endParaRPr sz="1500">
              <a:solidFill>
                <a:schemeClr val="dk1"/>
              </a:solidFill>
              <a:latin typeface="Baloo 2"/>
              <a:ea typeface="Baloo 2"/>
              <a:cs typeface="Baloo 2"/>
              <a:sym typeface="Baloo 2"/>
            </a:endParaRPr>
          </a:p>
        </p:txBody>
      </p:sp>
      <p:sp>
        <p:nvSpPr>
          <p:cNvPr id="1704" name="Google Shape;1704;p53"/>
          <p:cNvSpPr txBox="1"/>
          <p:nvPr/>
        </p:nvSpPr>
        <p:spPr>
          <a:xfrm>
            <a:off x="5067545" y="1032867"/>
            <a:ext cx="1986600" cy="40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Teko"/>
                <a:ea typeface="Teko"/>
                <a:cs typeface="Teko"/>
                <a:sym typeface="Teko"/>
              </a:rPr>
              <a:t>NEPTUNE</a:t>
            </a:r>
            <a:endParaRPr b="1" sz="2000">
              <a:solidFill>
                <a:schemeClr val="dk1"/>
              </a:solidFill>
              <a:latin typeface="Teko"/>
              <a:ea typeface="Teko"/>
              <a:cs typeface="Teko"/>
              <a:sym typeface="Teko"/>
            </a:endParaRPr>
          </a:p>
        </p:txBody>
      </p:sp>
      <p:sp>
        <p:nvSpPr>
          <p:cNvPr id="1705" name="Google Shape;1705;p53"/>
          <p:cNvSpPr txBox="1"/>
          <p:nvPr/>
        </p:nvSpPr>
        <p:spPr>
          <a:xfrm>
            <a:off x="5067550" y="1325500"/>
            <a:ext cx="2487300" cy="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Baloo 2"/>
                <a:ea typeface="Baloo 2"/>
                <a:cs typeface="Baloo 2"/>
                <a:sym typeface="Baloo 2"/>
              </a:rPr>
              <a:t>Neptune is the farthest planet from the Sun</a:t>
            </a:r>
            <a:endParaRPr sz="1500">
              <a:solidFill>
                <a:schemeClr val="dk1"/>
              </a:solidFill>
              <a:latin typeface="Baloo 2"/>
              <a:ea typeface="Baloo 2"/>
              <a:cs typeface="Baloo 2"/>
              <a:sym typeface="Baloo 2"/>
            </a:endParaRPr>
          </a:p>
          <a:p>
            <a:pPr indent="0" lvl="0" marL="0" rtl="0" algn="l">
              <a:spcBef>
                <a:spcPts val="0"/>
              </a:spcBef>
              <a:spcAft>
                <a:spcPts val="0"/>
              </a:spcAft>
              <a:buNone/>
            </a:pPr>
            <a:r>
              <a:t/>
            </a:r>
            <a:endParaRPr sz="1500">
              <a:solidFill>
                <a:schemeClr val="dk1"/>
              </a:solidFill>
              <a:latin typeface="Baloo 2"/>
              <a:ea typeface="Baloo 2"/>
              <a:cs typeface="Baloo 2"/>
              <a:sym typeface="Baloo 2"/>
            </a:endParaRPr>
          </a:p>
        </p:txBody>
      </p:sp>
      <p:grpSp>
        <p:nvGrpSpPr>
          <p:cNvPr id="1706" name="Google Shape;1706;p53"/>
          <p:cNvGrpSpPr/>
          <p:nvPr/>
        </p:nvGrpSpPr>
        <p:grpSpPr>
          <a:xfrm>
            <a:off x="7377173" y="3815278"/>
            <a:ext cx="3222295" cy="1436275"/>
            <a:chOff x="207675" y="4196607"/>
            <a:chExt cx="2114090" cy="942314"/>
          </a:xfrm>
        </p:grpSpPr>
        <p:sp>
          <p:nvSpPr>
            <p:cNvPr id="1707" name="Google Shape;1707;p53"/>
            <p:cNvSpPr/>
            <p:nvPr/>
          </p:nvSpPr>
          <p:spPr>
            <a:xfrm>
              <a:off x="252785" y="4693315"/>
              <a:ext cx="2033294" cy="380317"/>
            </a:xfrm>
            <a:custGeom>
              <a:rect b="b" l="l" r="r" t="t"/>
              <a:pathLst>
                <a:path extrusionOk="0" h="6728" w="35970">
                  <a:moveTo>
                    <a:pt x="3334" y="1"/>
                  </a:moveTo>
                  <a:cubicBezTo>
                    <a:pt x="1489" y="1"/>
                    <a:pt x="0" y="1489"/>
                    <a:pt x="0" y="3334"/>
                  </a:cubicBezTo>
                  <a:lnTo>
                    <a:pt x="0" y="3406"/>
                  </a:lnTo>
                  <a:cubicBezTo>
                    <a:pt x="0" y="5239"/>
                    <a:pt x="1489" y="6728"/>
                    <a:pt x="3334" y="6728"/>
                  </a:cubicBezTo>
                  <a:lnTo>
                    <a:pt x="35969" y="6728"/>
                  </a:lnTo>
                  <a:lnTo>
                    <a:pt x="35969"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3"/>
            <p:cNvSpPr/>
            <p:nvPr/>
          </p:nvSpPr>
          <p:spPr>
            <a:xfrm>
              <a:off x="248714" y="4689301"/>
              <a:ext cx="2041378" cy="389022"/>
            </a:xfrm>
            <a:custGeom>
              <a:rect b="b" l="l" r="r" t="t"/>
              <a:pathLst>
                <a:path extrusionOk="0" h="6882" w="36113">
                  <a:moveTo>
                    <a:pt x="35958" y="143"/>
                  </a:moveTo>
                  <a:lnTo>
                    <a:pt x="35958" y="6727"/>
                  </a:lnTo>
                  <a:lnTo>
                    <a:pt x="3406" y="6727"/>
                  </a:lnTo>
                  <a:cubicBezTo>
                    <a:pt x="1608" y="6727"/>
                    <a:pt x="144" y="5263"/>
                    <a:pt x="144" y="3477"/>
                  </a:cubicBezTo>
                  <a:lnTo>
                    <a:pt x="144" y="3405"/>
                  </a:lnTo>
                  <a:cubicBezTo>
                    <a:pt x="144" y="1607"/>
                    <a:pt x="1608" y="143"/>
                    <a:pt x="3406" y="143"/>
                  </a:cubicBezTo>
                  <a:close/>
                  <a:moveTo>
                    <a:pt x="3406" y="0"/>
                  </a:moveTo>
                  <a:cubicBezTo>
                    <a:pt x="1525" y="0"/>
                    <a:pt x="1" y="1524"/>
                    <a:pt x="1" y="3405"/>
                  </a:cubicBezTo>
                  <a:lnTo>
                    <a:pt x="1" y="3477"/>
                  </a:lnTo>
                  <a:cubicBezTo>
                    <a:pt x="1" y="5346"/>
                    <a:pt x="1525" y="6882"/>
                    <a:pt x="3406" y="6882"/>
                  </a:cubicBezTo>
                  <a:lnTo>
                    <a:pt x="36041" y="6882"/>
                  </a:lnTo>
                  <a:cubicBezTo>
                    <a:pt x="36077" y="6882"/>
                    <a:pt x="36113" y="6846"/>
                    <a:pt x="36113" y="6799"/>
                  </a:cubicBezTo>
                  <a:lnTo>
                    <a:pt x="36113" y="72"/>
                  </a:lnTo>
                  <a:cubicBezTo>
                    <a:pt x="36113" y="36"/>
                    <a:pt x="36077" y="0"/>
                    <a:pt x="3604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3"/>
            <p:cNvSpPr/>
            <p:nvPr/>
          </p:nvSpPr>
          <p:spPr>
            <a:xfrm>
              <a:off x="211745" y="4656289"/>
              <a:ext cx="2105932" cy="454368"/>
            </a:xfrm>
            <a:custGeom>
              <a:rect b="b" l="l" r="r" t="t"/>
              <a:pathLst>
                <a:path extrusionOk="0" h="8038" w="37255">
                  <a:moveTo>
                    <a:pt x="4024" y="1"/>
                  </a:moveTo>
                  <a:cubicBezTo>
                    <a:pt x="1798" y="1"/>
                    <a:pt x="0" y="1799"/>
                    <a:pt x="0" y="4025"/>
                  </a:cubicBezTo>
                  <a:cubicBezTo>
                    <a:pt x="0" y="6240"/>
                    <a:pt x="1810" y="8037"/>
                    <a:pt x="4024" y="8037"/>
                  </a:cubicBezTo>
                  <a:lnTo>
                    <a:pt x="37255" y="8037"/>
                  </a:lnTo>
                  <a:lnTo>
                    <a:pt x="37255" y="7383"/>
                  </a:lnTo>
                  <a:lnTo>
                    <a:pt x="4060" y="7383"/>
                  </a:lnTo>
                  <a:cubicBezTo>
                    <a:pt x="2215" y="7383"/>
                    <a:pt x="726" y="5894"/>
                    <a:pt x="726" y="4049"/>
                  </a:cubicBezTo>
                  <a:lnTo>
                    <a:pt x="726" y="3989"/>
                  </a:lnTo>
                  <a:cubicBezTo>
                    <a:pt x="726" y="2144"/>
                    <a:pt x="2215" y="656"/>
                    <a:pt x="4060" y="656"/>
                  </a:cubicBezTo>
                  <a:lnTo>
                    <a:pt x="37255" y="656"/>
                  </a:lnTo>
                  <a:lnTo>
                    <a:pt x="37255"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3"/>
            <p:cNvSpPr/>
            <p:nvPr/>
          </p:nvSpPr>
          <p:spPr>
            <a:xfrm>
              <a:off x="207675" y="4652276"/>
              <a:ext cx="2114072" cy="462395"/>
            </a:xfrm>
            <a:custGeom>
              <a:rect b="b" l="l" r="r" t="t"/>
              <a:pathLst>
                <a:path extrusionOk="0" h="8180" w="37399">
                  <a:moveTo>
                    <a:pt x="37255" y="155"/>
                  </a:moveTo>
                  <a:lnTo>
                    <a:pt x="37255" y="655"/>
                  </a:lnTo>
                  <a:lnTo>
                    <a:pt x="4132" y="655"/>
                  </a:lnTo>
                  <a:cubicBezTo>
                    <a:pt x="2251" y="655"/>
                    <a:pt x="727" y="2179"/>
                    <a:pt x="727" y="4060"/>
                  </a:cubicBezTo>
                  <a:lnTo>
                    <a:pt x="727" y="4132"/>
                  </a:lnTo>
                  <a:cubicBezTo>
                    <a:pt x="727" y="6001"/>
                    <a:pt x="2251" y="7537"/>
                    <a:pt x="4132" y="7537"/>
                  </a:cubicBezTo>
                  <a:lnTo>
                    <a:pt x="37255" y="7537"/>
                  </a:lnTo>
                  <a:lnTo>
                    <a:pt x="37255" y="8037"/>
                  </a:lnTo>
                  <a:lnTo>
                    <a:pt x="4096" y="8037"/>
                  </a:lnTo>
                  <a:cubicBezTo>
                    <a:pt x="1918" y="8037"/>
                    <a:pt x="155" y="6263"/>
                    <a:pt x="155" y="4096"/>
                  </a:cubicBezTo>
                  <a:cubicBezTo>
                    <a:pt x="155" y="1917"/>
                    <a:pt x="1918" y="155"/>
                    <a:pt x="4096" y="155"/>
                  </a:cubicBezTo>
                  <a:close/>
                  <a:moveTo>
                    <a:pt x="4096" y="0"/>
                  </a:moveTo>
                  <a:cubicBezTo>
                    <a:pt x="1834" y="0"/>
                    <a:pt x="1" y="1834"/>
                    <a:pt x="1" y="4096"/>
                  </a:cubicBezTo>
                  <a:cubicBezTo>
                    <a:pt x="1" y="6346"/>
                    <a:pt x="1834" y="8180"/>
                    <a:pt x="4096" y="8180"/>
                  </a:cubicBezTo>
                  <a:lnTo>
                    <a:pt x="37327" y="8180"/>
                  </a:lnTo>
                  <a:cubicBezTo>
                    <a:pt x="37362" y="8180"/>
                    <a:pt x="37398" y="8156"/>
                    <a:pt x="37398" y="8108"/>
                  </a:cubicBezTo>
                  <a:lnTo>
                    <a:pt x="37398" y="7454"/>
                  </a:lnTo>
                  <a:cubicBezTo>
                    <a:pt x="37398" y="7418"/>
                    <a:pt x="37362" y="7382"/>
                    <a:pt x="37327" y="7382"/>
                  </a:cubicBezTo>
                  <a:lnTo>
                    <a:pt x="4132" y="7382"/>
                  </a:lnTo>
                  <a:cubicBezTo>
                    <a:pt x="2334" y="7382"/>
                    <a:pt x="870" y="5918"/>
                    <a:pt x="870" y="4132"/>
                  </a:cubicBezTo>
                  <a:lnTo>
                    <a:pt x="870" y="4060"/>
                  </a:lnTo>
                  <a:cubicBezTo>
                    <a:pt x="870" y="2262"/>
                    <a:pt x="2334" y="798"/>
                    <a:pt x="4132" y="798"/>
                  </a:cubicBezTo>
                  <a:lnTo>
                    <a:pt x="37327" y="798"/>
                  </a:lnTo>
                  <a:cubicBezTo>
                    <a:pt x="37362" y="798"/>
                    <a:pt x="37398" y="774"/>
                    <a:pt x="37398" y="727"/>
                  </a:cubicBezTo>
                  <a:lnTo>
                    <a:pt x="37398" y="72"/>
                  </a:lnTo>
                  <a:cubicBezTo>
                    <a:pt x="37398" y="36"/>
                    <a:pt x="37362" y="0"/>
                    <a:pt x="373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3"/>
            <p:cNvSpPr/>
            <p:nvPr/>
          </p:nvSpPr>
          <p:spPr>
            <a:xfrm>
              <a:off x="1070522" y="5073576"/>
              <a:ext cx="1247166" cy="37082"/>
            </a:xfrm>
            <a:custGeom>
              <a:rect b="b" l="l" r="r" t="t"/>
              <a:pathLst>
                <a:path extrusionOk="0" h="656" w="22063">
                  <a:moveTo>
                    <a:pt x="405" y="1"/>
                  </a:moveTo>
                  <a:lnTo>
                    <a:pt x="0" y="655"/>
                  </a:lnTo>
                  <a:lnTo>
                    <a:pt x="22063" y="655"/>
                  </a:lnTo>
                  <a:lnTo>
                    <a:pt x="2206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3"/>
            <p:cNvSpPr/>
            <p:nvPr/>
          </p:nvSpPr>
          <p:spPr>
            <a:xfrm>
              <a:off x="1066508" y="5069562"/>
              <a:ext cx="1255250" cy="45109"/>
            </a:xfrm>
            <a:custGeom>
              <a:rect b="b" l="l" r="r" t="t"/>
              <a:pathLst>
                <a:path extrusionOk="0" h="798" w="22206">
                  <a:moveTo>
                    <a:pt x="22062" y="155"/>
                  </a:moveTo>
                  <a:lnTo>
                    <a:pt x="22062" y="655"/>
                  </a:lnTo>
                  <a:lnTo>
                    <a:pt x="214" y="655"/>
                  </a:lnTo>
                  <a:lnTo>
                    <a:pt x="512" y="155"/>
                  </a:lnTo>
                  <a:close/>
                  <a:moveTo>
                    <a:pt x="476" y="0"/>
                  </a:moveTo>
                  <a:cubicBezTo>
                    <a:pt x="452" y="0"/>
                    <a:pt x="429" y="12"/>
                    <a:pt x="405" y="36"/>
                  </a:cubicBezTo>
                  <a:lnTo>
                    <a:pt x="12" y="691"/>
                  </a:lnTo>
                  <a:cubicBezTo>
                    <a:pt x="0" y="714"/>
                    <a:pt x="0" y="738"/>
                    <a:pt x="12" y="762"/>
                  </a:cubicBezTo>
                  <a:cubicBezTo>
                    <a:pt x="24" y="786"/>
                    <a:pt x="48" y="798"/>
                    <a:pt x="71" y="798"/>
                  </a:cubicBezTo>
                  <a:lnTo>
                    <a:pt x="22134" y="798"/>
                  </a:lnTo>
                  <a:cubicBezTo>
                    <a:pt x="22169" y="798"/>
                    <a:pt x="22205" y="774"/>
                    <a:pt x="22205" y="726"/>
                  </a:cubicBezTo>
                  <a:lnTo>
                    <a:pt x="22205" y="72"/>
                  </a:lnTo>
                  <a:cubicBezTo>
                    <a:pt x="22205" y="36"/>
                    <a:pt x="22169" y="0"/>
                    <a:pt x="221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3"/>
            <p:cNvSpPr/>
            <p:nvPr/>
          </p:nvSpPr>
          <p:spPr>
            <a:xfrm>
              <a:off x="1324955" y="4656289"/>
              <a:ext cx="992736" cy="37082"/>
            </a:xfrm>
            <a:custGeom>
              <a:rect b="b" l="l" r="r" t="t"/>
              <a:pathLst>
                <a:path extrusionOk="0" h="656" w="17562">
                  <a:moveTo>
                    <a:pt x="405" y="1"/>
                  </a:moveTo>
                  <a:lnTo>
                    <a:pt x="0" y="656"/>
                  </a:lnTo>
                  <a:lnTo>
                    <a:pt x="17562" y="656"/>
                  </a:lnTo>
                  <a:lnTo>
                    <a:pt x="1756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3"/>
            <p:cNvSpPr/>
            <p:nvPr/>
          </p:nvSpPr>
          <p:spPr>
            <a:xfrm>
              <a:off x="1320207" y="4652276"/>
              <a:ext cx="1001554" cy="45109"/>
            </a:xfrm>
            <a:custGeom>
              <a:rect b="b" l="l" r="r" t="t"/>
              <a:pathLst>
                <a:path extrusionOk="0" h="798" w="17718">
                  <a:moveTo>
                    <a:pt x="17574" y="155"/>
                  </a:moveTo>
                  <a:lnTo>
                    <a:pt x="17574" y="655"/>
                  </a:lnTo>
                  <a:lnTo>
                    <a:pt x="215" y="655"/>
                  </a:lnTo>
                  <a:lnTo>
                    <a:pt x="525" y="155"/>
                  </a:lnTo>
                  <a:close/>
                  <a:moveTo>
                    <a:pt x="477" y="0"/>
                  </a:moveTo>
                  <a:cubicBezTo>
                    <a:pt x="453" y="0"/>
                    <a:pt x="429" y="12"/>
                    <a:pt x="417" y="36"/>
                  </a:cubicBezTo>
                  <a:lnTo>
                    <a:pt x="25" y="691"/>
                  </a:lnTo>
                  <a:cubicBezTo>
                    <a:pt x="13" y="715"/>
                    <a:pt x="1" y="738"/>
                    <a:pt x="25" y="762"/>
                  </a:cubicBezTo>
                  <a:cubicBezTo>
                    <a:pt x="36" y="786"/>
                    <a:pt x="60" y="798"/>
                    <a:pt x="84" y="798"/>
                  </a:cubicBezTo>
                  <a:lnTo>
                    <a:pt x="17646" y="798"/>
                  </a:lnTo>
                  <a:cubicBezTo>
                    <a:pt x="17681" y="798"/>
                    <a:pt x="17717" y="774"/>
                    <a:pt x="17717" y="727"/>
                  </a:cubicBezTo>
                  <a:lnTo>
                    <a:pt x="17717" y="72"/>
                  </a:lnTo>
                  <a:cubicBezTo>
                    <a:pt x="17717" y="36"/>
                    <a:pt x="17681" y="0"/>
                    <a:pt x="176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3"/>
            <p:cNvSpPr/>
            <p:nvPr/>
          </p:nvSpPr>
          <p:spPr>
            <a:xfrm>
              <a:off x="746785" y="4879743"/>
              <a:ext cx="1207484" cy="8140"/>
            </a:xfrm>
            <a:custGeom>
              <a:rect b="b" l="l" r="r" t="t"/>
              <a:pathLst>
                <a:path extrusionOk="0" h="144" w="21361">
                  <a:moveTo>
                    <a:pt x="72" y="1"/>
                  </a:moveTo>
                  <a:cubicBezTo>
                    <a:pt x="36" y="1"/>
                    <a:pt x="1" y="24"/>
                    <a:pt x="1" y="72"/>
                  </a:cubicBezTo>
                  <a:cubicBezTo>
                    <a:pt x="1" y="108"/>
                    <a:pt x="36" y="143"/>
                    <a:pt x="72" y="143"/>
                  </a:cubicBezTo>
                  <a:lnTo>
                    <a:pt x="21289" y="143"/>
                  </a:lnTo>
                  <a:cubicBezTo>
                    <a:pt x="21325" y="143"/>
                    <a:pt x="21360" y="108"/>
                    <a:pt x="21360" y="72"/>
                  </a:cubicBezTo>
                  <a:cubicBezTo>
                    <a:pt x="21360" y="24"/>
                    <a:pt x="21325" y="1"/>
                    <a:pt x="2128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3"/>
            <p:cNvSpPr/>
            <p:nvPr/>
          </p:nvSpPr>
          <p:spPr>
            <a:xfrm>
              <a:off x="467479" y="4879743"/>
              <a:ext cx="182471" cy="8140"/>
            </a:xfrm>
            <a:custGeom>
              <a:rect b="b" l="l" r="r" t="t"/>
              <a:pathLst>
                <a:path extrusionOk="0" h="144" w="3228">
                  <a:moveTo>
                    <a:pt x="72" y="1"/>
                  </a:moveTo>
                  <a:cubicBezTo>
                    <a:pt x="36" y="1"/>
                    <a:pt x="0" y="24"/>
                    <a:pt x="0" y="72"/>
                  </a:cubicBezTo>
                  <a:cubicBezTo>
                    <a:pt x="0" y="108"/>
                    <a:pt x="36" y="143"/>
                    <a:pt x="72" y="143"/>
                  </a:cubicBezTo>
                  <a:lnTo>
                    <a:pt x="3144" y="143"/>
                  </a:lnTo>
                  <a:cubicBezTo>
                    <a:pt x="3191" y="143"/>
                    <a:pt x="3227" y="108"/>
                    <a:pt x="3227" y="72"/>
                  </a:cubicBezTo>
                  <a:cubicBezTo>
                    <a:pt x="3227" y="24"/>
                    <a:pt x="3191" y="1"/>
                    <a:pt x="314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3"/>
            <p:cNvSpPr/>
            <p:nvPr/>
          </p:nvSpPr>
          <p:spPr>
            <a:xfrm>
              <a:off x="732653" y="4996868"/>
              <a:ext cx="873633" cy="8762"/>
            </a:xfrm>
            <a:custGeom>
              <a:rect b="b" l="l" r="r" t="t"/>
              <a:pathLst>
                <a:path extrusionOk="0" h="155" w="15455">
                  <a:moveTo>
                    <a:pt x="72" y="0"/>
                  </a:moveTo>
                  <a:cubicBezTo>
                    <a:pt x="36" y="0"/>
                    <a:pt x="1" y="36"/>
                    <a:pt x="1" y="84"/>
                  </a:cubicBezTo>
                  <a:cubicBezTo>
                    <a:pt x="1" y="119"/>
                    <a:pt x="36" y="155"/>
                    <a:pt x="72" y="155"/>
                  </a:cubicBezTo>
                  <a:lnTo>
                    <a:pt x="15372" y="155"/>
                  </a:lnTo>
                  <a:cubicBezTo>
                    <a:pt x="15419" y="155"/>
                    <a:pt x="15455" y="119"/>
                    <a:pt x="15455" y="84"/>
                  </a:cubicBezTo>
                  <a:cubicBezTo>
                    <a:pt x="15455" y="36"/>
                    <a:pt x="15419" y="0"/>
                    <a:pt x="153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3"/>
            <p:cNvSpPr/>
            <p:nvPr/>
          </p:nvSpPr>
          <p:spPr>
            <a:xfrm>
              <a:off x="1066508" y="4735710"/>
              <a:ext cx="370877" cy="8140"/>
            </a:xfrm>
            <a:custGeom>
              <a:rect b="b" l="l" r="r" t="t"/>
              <a:pathLst>
                <a:path extrusionOk="0" h="144" w="6561">
                  <a:moveTo>
                    <a:pt x="71" y="1"/>
                  </a:moveTo>
                  <a:cubicBezTo>
                    <a:pt x="36" y="1"/>
                    <a:pt x="0" y="36"/>
                    <a:pt x="0" y="72"/>
                  </a:cubicBezTo>
                  <a:cubicBezTo>
                    <a:pt x="0" y="120"/>
                    <a:pt x="36" y="143"/>
                    <a:pt x="71" y="143"/>
                  </a:cubicBezTo>
                  <a:lnTo>
                    <a:pt x="6489" y="143"/>
                  </a:lnTo>
                  <a:cubicBezTo>
                    <a:pt x="6525" y="143"/>
                    <a:pt x="6560" y="120"/>
                    <a:pt x="6560" y="72"/>
                  </a:cubicBezTo>
                  <a:cubicBezTo>
                    <a:pt x="6560" y="36"/>
                    <a:pt x="6525" y="1"/>
                    <a:pt x="648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3"/>
            <p:cNvSpPr/>
            <p:nvPr/>
          </p:nvSpPr>
          <p:spPr>
            <a:xfrm>
              <a:off x="838982" y="4789581"/>
              <a:ext cx="173031" cy="345270"/>
            </a:xfrm>
            <a:custGeom>
              <a:rect b="b" l="l" r="r" t="t"/>
              <a:pathLst>
                <a:path extrusionOk="0" h="6108" w="3061">
                  <a:moveTo>
                    <a:pt x="1" y="0"/>
                  </a:moveTo>
                  <a:lnTo>
                    <a:pt x="1" y="6108"/>
                  </a:lnTo>
                  <a:lnTo>
                    <a:pt x="1525" y="4263"/>
                  </a:lnTo>
                  <a:lnTo>
                    <a:pt x="3061" y="6108"/>
                  </a:lnTo>
                  <a:lnTo>
                    <a:pt x="3061" y="0"/>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3"/>
            <p:cNvSpPr/>
            <p:nvPr/>
          </p:nvSpPr>
          <p:spPr>
            <a:xfrm>
              <a:off x="834969" y="4785511"/>
              <a:ext cx="181114" cy="353410"/>
            </a:xfrm>
            <a:custGeom>
              <a:rect b="b" l="l" r="r" t="t"/>
              <a:pathLst>
                <a:path extrusionOk="0" h="6252" w="3204">
                  <a:moveTo>
                    <a:pt x="3048" y="144"/>
                  </a:moveTo>
                  <a:lnTo>
                    <a:pt x="3048" y="5966"/>
                  </a:lnTo>
                  <a:lnTo>
                    <a:pt x="1655" y="4287"/>
                  </a:lnTo>
                  <a:cubicBezTo>
                    <a:pt x="1643" y="4275"/>
                    <a:pt x="1620" y="4263"/>
                    <a:pt x="1596" y="4263"/>
                  </a:cubicBezTo>
                  <a:cubicBezTo>
                    <a:pt x="1572" y="4263"/>
                    <a:pt x="1560" y="4275"/>
                    <a:pt x="1536" y="4287"/>
                  </a:cubicBezTo>
                  <a:lnTo>
                    <a:pt x="143" y="5966"/>
                  </a:lnTo>
                  <a:lnTo>
                    <a:pt x="143" y="144"/>
                  </a:lnTo>
                  <a:close/>
                  <a:moveTo>
                    <a:pt x="72" y="1"/>
                  </a:moveTo>
                  <a:cubicBezTo>
                    <a:pt x="24" y="1"/>
                    <a:pt x="0" y="36"/>
                    <a:pt x="0" y="72"/>
                  </a:cubicBezTo>
                  <a:lnTo>
                    <a:pt x="0" y="6180"/>
                  </a:lnTo>
                  <a:cubicBezTo>
                    <a:pt x="0" y="6204"/>
                    <a:pt x="12" y="6240"/>
                    <a:pt x="48" y="6240"/>
                  </a:cubicBezTo>
                  <a:cubicBezTo>
                    <a:pt x="58" y="6244"/>
                    <a:pt x="70" y="6247"/>
                    <a:pt x="82" y="6247"/>
                  </a:cubicBezTo>
                  <a:cubicBezTo>
                    <a:pt x="99" y="6247"/>
                    <a:pt x="117" y="6242"/>
                    <a:pt x="131" y="6228"/>
                  </a:cubicBezTo>
                  <a:lnTo>
                    <a:pt x="1596" y="4454"/>
                  </a:lnTo>
                  <a:lnTo>
                    <a:pt x="3072" y="6228"/>
                  </a:lnTo>
                  <a:cubicBezTo>
                    <a:pt x="3084" y="6240"/>
                    <a:pt x="3108" y="6251"/>
                    <a:pt x="3132" y="6251"/>
                  </a:cubicBezTo>
                  <a:cubicBezTo>
                    <a:pt x="3132" y="6251"/>
                    <a:pt x="3144" y="6251"/>
                    <a:pt x="3155" y="6240"/>
                  </a:cubicBezTo>
                  <a:cubicBezTo>
                    <a:pt x="3179" y="6240"/>
                    <a:pt x="3203" y="6204"/>
                    <a:pt x="3203" y="6180"/>
                  </a:cubicBezTo>
                  <a:lnTo>
                    <a:pt x="3203" y="72"/>
                  </a:lnTo>
                  <a:cubicBezTo>
                    <a:pt x="3203" y="36"/>
                    <a:pt x="3167" y="1"/>
                    <a:pt x="313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3"/>
            <p:cNvSpPr/>
            <p:nvPr/>
          </p:nvSpPr>
          <p:spPr>
            <a:xfrm>
              <a:off x="862554" y="4879064"/>
              <a:ext cx="8140" cy="169017"/>
            </a:xfrm>
            <a:custGeom>
              <a:rect b="b" l="l" r="r" t="t"/>
              <a:pathLst>
                <a:path extrusionOk="0" h="2990" w="144">
                  <a:moveTo>
                    <a:pt x="72" y="1"/>
                  </a:moveTo>
                  <a:cubicBezTo>
                    <a:pt x="24" y="1"/>
                    <a:pt x="0" y="36"/>
                    <a:pt x="0" y="84"/>
                  </a:cubicBezTo>
                  <a:lnTo>
                    <a:pt x="0" y="2918"/>
                  </a:lnTo>
                  <a:cubicBezTo>
                    <a:pt x="0" y="2965"/>
                    <a:pt x="24" y="2989"/>
                    <a:pt x="72" y="2989"/>
                  </a:cubicBezTo>
                  <a:cubicBezTo>
                    <a:pt x="108" y="2989"/>
                    <a:pt x="143" y="2965"/>
                    <a:pt x="143" y="2918"/>
                  </a:cubicBezTo>
                  <a:lnTo>
                    <a:pt x="143" y="84"/>
                  </a:lnTo>
                  <a:cubicBezTo>
                    <a:pt x="143" y="36"/>
                    <a:pt x="108" y="1"/>
                    <a:pt x="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3"/>
            <p:cNvSpPr/>
            <p:nvPr/>
          </p:nvSpPr>
          <p:spPr>
            <a:xfrm>
              <a:off x="862554" y="4801000"/>
              <a:ext cx="92253" cy="56584"/>
            </a:xfrm>
            <a:custGeom>
              <a:rect b="b" l="l" r="r" t="t"/>
              <a:pathLst>
                <a:path extrusionOk="0" h="1001" w="1632">
                  <a:moveTo>
                    <a:pt x="72" y="1"/>
                  </a:moveTo>
                  <a:cubicBezTo>
                    <a:pt x="24" y="1"/>
                    <a:pt x="0" y="36"/>
                    <a:pt x="0" y="84"/>
                  </a:cubicBezTo>
                  <a:lnTo>
                    <a:pt x="0" y="917"/>
                  </a:lnTo>
                  <a:cubicBezTo>
                    <a:pt x="0" y="965"/>
                    <a:pt x="24" y="1001"/>
                    <a:pt x="72" y="1001"/>
                  </a:cubicBezTo>
                  <a:cubicBezTo>
                    <a:pt x="108" y="1001"/>
                    <a:pt x="143" y="965"/>
                    <a:pt x="143" y="917"/>
                  </a:cubicBezTo>
                  <a:lnTo>
                    <a:pt x="143" y="155"/>
                  </a:lnTo>
                  <a:lnTo>
                    <a:pt x="1560" y="155"/>
                  </a:lnTo>
                  <a:cubicBezTo>
                    <a:pt x="1596" y="155"/>
                    <a:pt x="1632" y="120"/>
                    <a:pt x="1632" y="84"/>
                  </a:cubicBezTo>
                  <a:cubicBezTo>
                    <a:pt x="1632" y="36"/>
                    <a:pt x="1596" y="1"/>
                    <a:pt x="15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3"/>
            <p:cNvSpPr/>
            <p:nvPr/>
          </p:nvSpPr>
          <p:spPr>
            <a:xfrm>
              <a:off x="252785" y="4238324"/>
              <a:ext cx="2033294" cy="380317"/>
            </a:xfrm>
            <a:custGeom>
              <a:rect b="b" l="l" r="r" t="t"/>
              <a:pathLst>
                <a:path extrusionOk="0" h="6728" w="35970">
                  <a:moveTo>
                    <a:pt x="3334" y="1"/>
                  </a:moveTo>
                  <a:cubicBezTo>
                    <a:pt x="1489" y="1"/>
                    <a:pt x="0" y="1489"/>
                    <a:pt x="0" y="3323"/>
                  </a:cubicBezTo>
                  <a:lnTo>
                    <a:pt x="0" y="3394"/>
                  </a:lnTo>
                  <a:cubicBezTo>
                    <a:pt x="0" y="5240"/>
                    <a:pt x="1489" y="6728"/>
                    <a:pt x="3334" y="6728"/>
                  </a:cubicBezTo>
                  <a:lnTo>
                    <a:pt x="35969" y="6728"/>
                  </a:lnTo>
                  <a:lnTo>
                    <a:pt x="35969"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3"/>
            <p:cNvSpPr/>
            <p:nvPr/>
          </p:nvSpPr>
          <p:spPr>
            <a:xfrm>
              <a:off x="248714" y="4233632"/>
              <a:ext cx="2041378" cy="389079"/>
            </a:xfrm>
            <a:custGeom>
              <a:rect b="b" l="l" r="r" t="t"/>
              <a:pathLst>
                <a:path extrusionOk="0" h="6883" w="36113">
                  <a:moveTo>
                    <a:pt x="35958" y="155"/>
                  </a:moveTo>
                  <a:lnTo>
                    <a:pt x="35958" y="6739"/>
                  </a:lnTo>
                  <a:lnTo>
                    <a:pt x="3406" y="6739"/>
                  </a:lnTo>
                  <a:cubicBezTo>
                    <a:pt x="1608" y="6739"/>
                    <a:pt x="144" y="5275"/>
                    <a:pt x="144" y="3477"/>
                  </a:cubicBezTo>
                  <a:lnTo>
                    <a:pt x="144" y="3406"/>
                  </a:lnTo>
                  <a:cubicBezTo>
                    <a:pt x="144" y="1620"/>
                    <a:pt x="1608" y="155"/>
                    <a:pt x="3406" y="155"/>
                  </a:cubicBezTo>
                  <a:close/>
                  <a:moveTo>
                    <a:pt x="3406" y="1"/>
                  </a:moveTo>
                  <a:cubicBezTo>
                    <a:pt x="1525" y="1"/>
                    <a:pt x="1" y="1536"/>
                    <a:pt x="1" y="3406"/>
                  </a:cubicBezTo>
                  <a:lnTo>
                    <a:pt x="1" y="3477"/>
                  </a:lnTo>
                  <a:cubicBezTo>
                    <a:pt x="1" y="5358"/>
                    <a:pt x="1525" y="6882"/>
                    <a:pt x="3406" y="6882"/>
                  </a:cubicBezTo>
                  <a:lnTo>
                    <a:pt x="36041" y="6882"/>
                  </a:lnTo>
                  <a:cubicBezTo>
                    <a:pt x="36077" y="6882"/>
                    <a:pt x="36113" y="6847"/>
                    <a:pt x="36113" y="6811"/>
                  </a:cubicBezTo>
                  <a:lnTo>
                    <a:pt x="36113" y="84"/>
                  </a:lnTo>
                  <a:cubicBezTo>
                    <a:pt x="36113" y="36"/>
                    <a:pt x="36077" y="1"/>
                    <a:pt x="360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3"/>
            <p:cNvSpPr/>
            <p:nvPr/>
          </p:nvSpPr>
          <p:spPr>
            <a:xfrm>
              <a:off x="211745" y="4201355"/>
              <a:ext cx="2105932" cy="454312"/>
            </a:xfrm>
            <a:custGeom>
              <a:rect b="b" l="l" r="r" t="t"/>
              <a:pathLst>
                <a:path extrusionOk="0" h="8037" w="37255">
                  <a:moveTo>
                    <a:pt x="4024" y="0"/>
                  </a:moveTo>
                  <a:cubicBezTo>
                    <a:pt x="1798" y="0"/>
                    <a:pt x="0" y="1798"/>
                    <a:pt x="0" y="4012"/>
                  </a:cubicBezTo>
                  <a:cubicBezTo>
                    <a:pt x="0" y="6239"/>
                    <a:pt x="1810" y="8037"/>
                    <a:pt x="4024" y="8037"/>
                  </a:cubicBezTo>
                  <a:lnTo>
                    <a:pt x="37255" y="8037"/>
                  </a:lnTo>
                  <a:lnTo>
                    <a:pt x="37255" y="7382"/>
                  </a:lnTo>
                  <a:lnTo>
                    <a:pt x="4060" y="7382"/>
                  </a:lnTo>
                  <a:cubicBezTo>
                    <a:pt x="2215" y="7382"/>
                    <a:pt x="726" y="5882"/>
                    <a:pt x="726" y="4048"/>
                  </a:cubicBezTo>
                  <a:lnTo>
                    <a:pt x="726" y="3977"/>
                  </a:lnTo>
                  <a:cubicBezTo>
                    <a:pt x="726" y="2143"/>
                    <a:pt x="2215" y="655"/>
                    <a:pt x="4060" y="655"/>
                  </a:cubicBezTo>
                  <a:lnTo>
                    <a:pt x="37255" y="655"/>
                  </a:lnTo>
                  <a:lnTo>
                    <a:pt x="37255"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3"/>
            <p:cNvSpPr/>
            <p:nvPr/>
          </p:nvSpPr>
          <p:spPr>
            <a:xfrm>
              <a:off x="207675" y="4196607"/>
              <a:ext cx="2114072" cy="463130"/>
            </a:xfrm>
            <a:custGeom>
              <a:rect b="b" l="l" r="r" t="t"/>
              <a:pathLst>
                <a:path extrusionOk="0" h="8193" w="37399">
                  <a:moveTo>
                    <a:pt x="37255" y="156"/>
                  </a:moveTo>
                  <a:lnTo>
                    <a:pt x="37255" y="656"/>
                  </a:lnTo>
                  <a:lnTo>
                    <a:pt x="4132" y="656"/>
                  </a:lnTo>
                  <a:cubicBezTo>
                    <a:pt x="2251" y="656"/>
                    <a:pt x="727" y="2191"/>
                    <a:pt x="727" y="4061"/>
                  </a:cubicBezTo>
                  <a:lnTo>
                    <a:pt x="727" y="4132"/>
                  </a:lnTo>
                  <a:cubicBezTo>
                    <a:pt x="727" y="6013"/>
                    <a:pt x="2251" y="7537"/>
                    <a:pt x="4132" y="7537"/>
                  </a:cubicBezTo>
                  <a:lnTo>
                    <a:pt x="37255" y="7537"/>
                  </a:lnTo>
                  <a:lnTo>
                    <a:pt x="37255" y="8037"/>
                  </a:lnTo>
                  <a:lnTo>
                    <a:pt x="4096" y="8037"/>
                  </a:lnTo>
                  <a:cubicBezTo>
                    <a:pt x="1918" y="8037"/>
                    <a:pt x="155" y="6275"/>
                    <a:pt x="155" y="4096"/>
                  </a:cubicBezTo>
                  <a:cubicBezTo>
                    <a:pt x="155" y="1930"/>
                    <a:pt x="1918" y="156"/>
                    <a:pt x="4096" y="156"/>
                  </a:cubicBezTo>
                  <a:close/>
                  <a:moveTo>
                    <a:pt x="4096" y="1"/>
                  </a:moveTo>
                  <a:cubicBezTo>
                    <a:pt x="1834" y="1"/>
                    <a:pt x="1" y="1846"/>
                    <a:pt x="1" y="4096"/>
                  </a:cubicBezTo>
                  <a:cubicBezTo>
                    <a:pt x="1" y="6359"/>
                    <a:pt x="1834" y="8192"/>
                    <a:pt x="4096" y="8192"/>
                  </a:cubicBezTo>
                  <a:lnTo>
                    <a:pt x="37327" y="8192"/>
                  </a:lnTo>
                  <a:cubicBezTo>
                    <a:pt x="37362" y="8192"/>
                    <a:pt x="37398" y="8156"/>
                    <a:pt x="37398" y="8121"/>
                  </a:cubicBezTo>
                  <a:lnTo>
                    <a:pt x="37398" y="7466"/>
                  </a:lnTo>
                  <a:cubicBezTo>
                    <a:pt x="37398" y="7418"/>
                    <a:pt x="37362" y="7383"/>
                    <a:pt x="37327" y="7383"/>
                  </a:cubicBezTo>
                  <a:lnTo>
                    <a:pt x="4132" y="7383"/>
                  </a:lnTo>
                  <a:cubicBezTo>
                    <a:pt x="2334" y="7383"/>
                    <a:pt x="870" y="5930"/>
                    <a:pt x="870" y="4132"/>
                  </a:cubicBezTo>
                  <a:lnTo>
                    <a:pt x="870" y="4061"/>
                  </a:lnTo>
                  <a:cubicBezTo>
                    <a:pt x="870" y="2275"/>
                    <a:pt x="2334" y="810"/>
                    <a:pt x="4132" y="810"/>
                  </a:cubicBezTo>
                  <a:lnTo>
                    <a:pt x="37327" y="810"/>
                  </a:lnTo>
                  <a:cubicBezTo>
                    <a:pt x="37362" y="810"/>
                    <a:pt x="37398" y="775"/>
                    <a:pt x="37398" y="739"/>
                  </a:cubicBezTo>
                  <a:lnTo>
                    <a:pt x="37398" y="84"/>
                  </a:lnTo>
                  <a:cubicBezTo>
                    <a:pt x="37398" y="36"/>
                    <a:pt x="37362" y="1"/>
                    <a:pt x="3732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3"/>
            <p:cNvSpPr/>
            <p:nvPr/>
          </p:nvSpPr>
          <p:spPr>
            <a:xfrm>
              <a:off x="1348471" y="4618585"/>
              <a:ext cx="969221" cy="37082"/>
            </a:xfrm>
            <a:custGeom>
              <a:rect b="b" l="l" r="r" t="t"/>
              <a:pathLst>
                <a:path extrusionOk="0" h="656" w="17146">
                  <a:moveTo>
                    <a:pt x="394" y="1"/>
                  </a:moveTo>
                  <a:lnTo>
                    <a:pt x="1" y="656"/>
                  </a:lnTo>
                  <a:lnTo>
                    <a:pt x="17146" y="656"/>
                  </a:lnTo>
                  <a:lnTo>
                    <a:pt x="1714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3"/>
            <p:cNvSpPr/>
            <p:nvPr/>
          </p:nvSpPr>
          <p:spPr>
            <a:xfrm>
              <a:off x="1343779" y="4614572"/>
              <a:ext cx="977982" cy="45165"/>
            </a:xfrm>
            <a:custGeom>
              <a:rect b="b" l="l" r="r" t="t"/>
              <a:pathLst>
                <a:path extrusionOk="0" h="799" w="17301">
                  <a:moveTo>
                    <a:pt x="17157" y="143"/>
                  </a:moveTo>
                  <a:lnTo>
                    <a:pt x="17157" y="643"/>
                  </a:lnTo>
                  <a:lnTo>
                    <a:pt x="215" y="643"/>
                  </a:lnTo>
                  <a:lnTo>
                    <a:pt x="524" y="143"/>
                  </a:lnTo>
                  <a:close/>
                  <a:moveTo>
                    <a:pt x="477" y="0"/>
                  </a:moveTo>
                  <a:cubicBezTo>
                    <a:pt x="453" y="0"/>
                    <a:pt x="429" y="12"/>
                    <a:pt x="417" y="36"/>
                  </a:cubicBezTo>
                  <a:lnTo>
                    <a:pt x="12" y="679"/>
                  </a:lnTo>
                  <a:cubicBezTo>
                    <a:pt x="0" y="703"/>
                    <a:pt x="0" y="739"/>
                    <a:pt x="12" y="762"/>
                  </a:cubicBezTo>
                  <a:cubicBezTo>
                    <a:pt x="24" y="786"/>
                    <a:pt x="48" y="798"/>
                    <a:pt x="84" y="798"/>
                  </a:cubicBezTo>
                  <a:lnTo>
                    <a:pt x="17229" y="798"/>
                  </a:lnTo>
                  <a:cubicBezTo>
                    <a:pt x="17264" y="798"/>
                    <a:pt x="17300" y="762"/>
                    <a:pt x="17300" y="727"/>
                  </a:cubicBezTo>
                  <a:lnTo>
                    <a:pt x="17300" y="72"/>
                  </a:lnTo>
                  <a:cubicBezTo>
                    <a:pt x="17300" y="24"/>
                    <a:pt x="17264" y="0"/>
                    <a:pt x="172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3"/>
            <p:cNvSpPr/>
            <p:nvPr/>
          </p:nvSpPr>
          <p:spPr>
            <a:xfrm>
              <a:off x="1602226" y="4201355"/>
              <a:ext cx="715469" cy="37026"/>
            </a:xfrm>
            <a:custGeom>
              <a:rect b="b" l="l" r="r" t="t"/>
              <a:pathLst>
                <a:path extrusionOk="0" h="655" w="12657">
                  <a:moveTo>
                    <a:pt x="405" y="0"/>
                  </a:moveTo>
                  <a:lnTo>
                    <a:pt x="0" y="655"/>
                  </a:lnTo>
                  <a:lnTo>
                    <a:pt x="12657" y="655"/>
                  </a:lnTo>
                  <a:lnTo>
                    <a:pt x="1265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3"/>
            <p:cNvSpPr/>
            <p:nvPr/>
          </p:nvSpPr>
          <p:spPr>
            <a:xfrm>
              <a:off x="1598156" y="4197285"/>
              <a:ext cx="723609" cy="45165"/>
            </a:xfrm>
            <a:custGeom>
              <a:rect b="b" l="l" r="r" t="t"/>
              <a:pathLst>
                <a:path extrusionOk="0" h="799" w="12801">
                  <a:moveTo>
                    <a:pt x="12657" y="144"/>
                  </a:moveTo>
                  <a:lnTo>
                    <a:pt x="12657" y="644"/>
                  </a:lnTo>
                  <a:lnTo>
                    <a:pt x="215" y="644"/>
                  </a:lnTo>
                  <a:lnTo>
                    <a:pt x="513" y="144"/>
                  </a:lnTo>
                  <a:close/>
                  <a:moveTo>
                    <a:pt x="477" y="1"/>
                  </a:moveTo>
                  <a:cubicBezTo>
                    <a:pt x="442" y="1"/>
                    <a:pt x="418" y="13"/>
                    <a:pt x="406" y="36"/>
                  </a:cubicBezTo>
                  <a:lnTo>
                    <a:pt x="13" y="691"/>
                  </a:lnTo>
                  <a:cubicBezTo>
                    <a:pt x="1" y="703"/>
                    <a:pt x="1" y="739"/>
                    <a:pt x="13" y="763"/>
                  </a:cubicBezTo>
                  <a:cubicBezTo>
                    <a:pt x="25" y="786"/>
                    <a:pt x="49" y="798"/>
                    <a:pt x="72" y="798"/>
                  </a:cubicBezTo>
                  <a:lnTo>
                    <a:pt x="12729" y="798"/>
                  </a:lnTo>
                  <a:cubicBezTo>
                    <a:pt x="12764" y="798"/>
                    <a:pt x="12800" y="763"/>
                    <a:pt x="12800" y="727"/>
                  </a:cubicBezTo>
                  <a:lnTo>
                    <a:pt x="12800" y="72"/>
                  </a:lnTo>
                  <a:cubicBezTo>
                    <a:pt x="12800" y="24"/>
                    <a:pt x="12764" y="1"/>
                    <a:pt x="1272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3"/>
            <p:cNvSpPr/>
            <p:nvPr/>
          </p:nvSpPr>
          <p:spPr>
            <a:xfrm>
              <a:off x="1366673" y="4315089"/>
              <a:ext cx="465787" cy="8762"/>
            </a:xfrm>
            <a:custGeom>
              <a:rect b="b" l="l" r="r" t="t"/>
              <a:pathLst>
                <a:path extrusionOk="0" h="155" w="8240">
                  <a:moveTo>
                    <a:pt x="72" y="0"/>
                  </a:moveTo>
                  <a:cubicBezTo>
                    <a:pt x="36" y="0"/>
                    <a:pt x="0" y="36"/>
                    <a:pt x="0" y="72"/>
                  </a:cubicBezTo>
                  <a:cubicBezTo>
                    <a:pt x="0" y="119"/>
                    <a:pt x="36" y="155"/>
                    <a:pt x="72" y="155"/>
                  </a:cubicBezTo>
                  <a:lnTo>
                    <a:pt x="8168" y="155"/>
                  </a:lnTo>
                  <a:cubicBezTo>
                    <a:pt x="8204" y="155"/>
                    <a:pt x="8239" y="119"/>
                    <a:pt x="8239" y="72"/>
                  </a:cubicBezTo>
                  <a:cubicBezTo>
                    <a:pt x="8239" y="36"/>
                    <a:pt x="8204" y="0"/>
                    <a:pt x="816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3"/>
            <p:cNvSpPr/>
            <p:nvPr/>
          </p:nvSpPr>
          <p:spPr>
            <a:xfrm>
              <a:off x="681495" y="4315089"/>
              <a:ext cx="566745" cy="8762"/>
            </a:xfrm>
            <a:custGeom>
              <a:rect b="b" l="l" r="r" t="t"/>
              <a:pathLst>
                <a:path extrusionOk="0" h="155" w="10026">
                  <a:moveTo>
                    <a:pt x="72" y="0"/>
                  </a:moveTo>
                  <a:cubicBezTo>
                    <a:pt x="36" y="0"/>
                    <a:pt x="1" y="36"/>
                    <a:pt x="1" y="72"/>
                  </a:cubicBezTo>
                  <a:cubicBezTo>
                    <a:pt x="1" y="119"/>
                    <a:pt x="36" y="155"/>
                    <a:pt x="72" y="155"/>
                  </a:cubicBezTo>
                  <a:lnTo>
                    <a:pt x="9942" y="155"/>
                  </a:lnTo>
                  <a:cubicBezTo>
                    <a:pt x="9990" y="155"/>
                    <a:pt x="10026" y="119"/>
                    <a:pt x="10026" y="72"/>
                  </a:cubicBezTo>
                  <a:cubicBezTo>
                    <a:pt x="10026" y="36"/>
                    <a:pt x="9990" y="0"/>
                    <a:pt x="99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3"/>
            <p:cNvSpPr/>
            <p:nvPr/>
          </p:nvSpPr>
          <p:spPr>
            <a:xfrm>
              <a:off x="1101499" y="4453694"/>
              <a:ext cx="712755" cy="8818"/>
            </a:xfrm>
            <a:custGeom>
              <a:rect b="b" l="l" r="r" t="t"/>
              <a:pathLst>
                <a:path extrusionOk="0" h="156" w="12609">
                  <a:moveTo>
                    <a:pt x="72" y="1"/>
                  </a:moveTo>
                  <a:cubicBezTo>
                    <a:pt x="24" y="1"/>
                    <a:pt x="0" y="37"/>
                    <a:pt x="0" y="84"/>
                  </a:cubicBezTo>
                  <a:cubicBezTo>
                    <a:pt x="0" y="120"/>
                    <a:pt x="24" y="156"/>
                    <a:pt x="72" y="156"/>
                  </a:cubicBezTo>
                  <a:lnTo>
                    <a:pt x="12537" y="156"/>
                  </a:lnTo>
                  <a:cubicBezTo>
                    <a:pt x="12573" y="156"/>
                    <a:pt x="12609" y="120"/>
                    <a:pt x="12609" y="84"/>
                  </a:cubicBezTo>
                  <a:cubicBezTo>
                    <a:pt x="12609" y="37"/>
                    <a:pt x="12573" y="1"/>
                    <a:pt x="1253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3"/>
            <p:cNvSpPr/>
            <p:nvPr/>
          </p:nvSpPr>
          <p:spPr>
            <a:xfrm>
              <a:off x="427796" y="4453694"/>
              <a:ext cx="565388" cy="8818"/>
            </a:xfrm>
            <a:custGeom>
              <a:rect b="b" l="l" r="r" t="t"/>
              <a:pathLst>
                <a:path extrusionOk="0" h="156" w="10002">
                  <a:moveTo>
                    <a:pt x="83" y="1"/>
                  </a:moveTo>
                  <a:cubicBezTo>
                    <a:pt x="36" y="1"/>
                    <a:pt x="0" y="37"/>
                    <a:pt x="0" y="84"/>
                  </a:cubicBezTo>
                  <a:cubicBezTo>
                    <a:pt x="0" y="120"/>
                    <a:pt x="36" y="156"/>
                    <a:pt x="83" y="156"/>
                  </a:cubicBezTo>
                  <a:lnTo>
                    <a:pt x="9918" y="156"/>
                  </a:lnTo>
                  <a:cubicBezTo>
                    <a:pt x="9966" y="156"/>
                    <a:pt x="10001" y="120"/>
                    <a:pt x="10001" y="84"/>
                  </a:cubicBezTo>
                  <a:cubicBezTo>
                    <a:pt x="10001" y="37"/>
                    <a:pt x="9966" y="1"/>
                    <a:pt x="99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3"/>
            <p:cNvSpPr/>
            <p:nvPr/>
          </p:nvSpPr>
          <p:spPr>
            <a:xfrm>
              <a:off x="1038866" y="4531137"/>
              <a:ext cx="706085" cy="8762"/>
            </a:xfrm>
            <a:custGeom>
              <a:rect b="b" l="l" r="r" t="t"/>
              <a:pathLst>
                <a:path extrusionOk="0" h="155" w="12491">
                  <a:moveTo>
                    <a:pt x="72" y="0"/>
                  </a:moveTo>
                  <a:cubicBezTo>
                    <a:pt x="37" y="0"/>
                    <a:pt x="1" y="36"/>
                    <a:pt x="1" y="72"/>
                  </a:cubicBezTo>
                  <a:cubicBezTo>
                    <a:pt x="1" y="119"/>
                    <a:pt x="37" y="155"/>
                    <a:pt x="72" y="155"/>
                  </a:cubicBezTo>
                  <a:lnTo>
                    <a:pt x="12419" y="155"/>
                  </a:lnTo>
                  <a:cubicBezTo>
                    <a:pt x="12455" y="155"/>
                    <a:pt x="12491" y="119"/>
                    <a:pt x="12491" y="72"/>
                  </a:cubicBezTo>
                  <a:cubicBezTo>
                    <a:pt x="12491" y="36"/>
                    <a:pt x="12467" y="0"/>
                    <a:pt x="124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3"/>
            <p:cNvSpPr/>
            <p:nvPr/>
          </p:nvSpPr>
          <p:spPr>
            <a:xfrm>
              <a:off x="568438" y="4387783"/>
              <a:ext cx="168282" cy="444928"/>
            </a:xfrm>
            <a:custGeom>
              <a:rect b="b" l="l" r="r" t="t"/>
              <a:pathLst>
                <a:path extrusionOk="0" h="7871" w="2977">
                  <a:moveTo>
                    <a:pt x="0" y="0"/>
                  </a:moveTo>
                  <a:lnTo>
                    <a:pt x="0" y="7870"/>
                  </a:lnTo>
                  <a:lnTo>
                    <a:pt x="1489" y="6025"/>
                  </a:lnTo>
                  <a:lnTo>
                    <a:pt x="2977" y="7870"/>
                  </a:lnTo>
                  <a:lnTo>
                    <a:pt x="2977" y="0"/>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3"/>
            <p:cNvSpPr/>
            <p:nvPr/>
          </p:nvSpPr>
          <p:spPr>
            <a:xfrm>
              <a:off x="564368" y="4383713"/>
              <a:ext cx="176422" cy="453011"/>
            </a:xfrm>
            <a:custGeom>
              <a:rect b="b" l="l" r="r" t="t"/>
              <a:pathLst>
                <a:path extrusionOk="0" h="8014" w="3121">
                  <a:moveTo>
                    <a:pt x="2978" y="144"/>
                  </a:moveTo>
                  <a:lnTo>
                    <a:pt x="2978" y="7728"/>
                  </a:lnTo>
                  <a:lnTo>
                    <a:pt x="1620" y="6049"/>
                  </a:lnTo>
                  <a:cubicBezTo>
                    <a:pt x="1608" y="6037"/>
                    <a:pt x="1585" y="6025"/>
                    <a:pt x="1561" y="6025"/>
                  </a:cubicBezTo>
                  <a:cubicBezTo>
                    <a:pt x="1537" y="6025"/>
                    <a:pt x="1513" y="6037"/>
                    <a:pt x="1501" y="6049"/>
                  </a:cubicBezTo>
                  <a:lnTo>
                    <a:pt x="144" y="7728"/>
                  </a:lnTo>
                  <a:lnTo>
                    <a:pt x="144" y="144"/>
                  </a:lnTo>
                  <a:close/>
                  <a:moveTo>
                    <a:pt x="72" y="1"/>
                  </a:moveTo>
                  <a:cubicBezTo>
                    <a:pt x="25" y="1"/>
                    <a:pt x="1" y="36"/>
                    <a:pt x="1" y="72"/>
                  </a:cubicBezTo>
                  <a:lnTo>
                    <a:pt x="1" y="7942"/>
                  </a:lnTo>
                  <a:cubicBezTo>
                    <a:pt x="1" y="7966"/>
                    <a:pt x="13" y="8002"/>
                    <a:pt x="49" y="8014"/>
                  </a:cubicBezTo>
                  <a:cubicBezTo>
                    <a:pt x="72" y="8014"/>
                    <a:pt x="108" y="8014"/>
                    <a:pt x="132" y="7990"/>
                  </a:cubicBezTo>
                  <a:lnTo>
                    <a:pt x="1561" y="6216"/>
                  </a:lnTo>
                  <a:lnTo>
                    <a:pt x="2989" y="7990"/>
                  </a:lnTo>
                  <a:cubicBezTo>
                    <a:pt x="3013" y="8002"/>
                    <a:pt x="3025" y="8014"/>
                    <a:pt x="3049" y="8014"/>
                  </a:cubicBezTo>
                  <a:lnTo>
                    <a:pt x="3073" y="8014"/>
                  </a:lnTo>
                  <a:cubicBezTo>
                    <a:pt x="3109" y="8002"/>
                    <a:pt x="3120" y="7966"/>
                    <a:pt x="3120" y="7942"/>
                  </a:cubicBezTo>
                  <a:lnTo>
                    <a:pt x="3120" y="72"/>
                  </a:lnTo>
                  <a:cubicBezTo>
                    <a:pt x="3120" y="36"/>
                    <a:pt x="3097" y="1"/>
                    <a:pt x="30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3"/>
            <p:cNvSpPr/>
            <p:nvPr/>
          </p:nvSpPr>
          <p:spPr>
            <a:xfrm>
              <a:off x="706423" y="4636109"/>
              <a:ext cx="8140" cy="61276"/>
            </a:xfrm>
            <a:custGeom>
              <a:rect b="b" l="l" r="r" t="t"/>
              <a:pathLst>
                <a:path extrusionOk="0" h="1084" w="144">
                  <a:moveTo>
                    <a:pt x="72" y="0"/>
                  </a:moveTo>
                  <a:cubicBezTo>
                    <a:pt x="36" y="0"/>
                    <a:pt x="0" y="36"/>
                    <a:pt x="0" y="84"/>
                  </a:cubicBezTo>
                  <a:lnTo>
                    <a:pt x="0" y="1013"/>
                  </a:lnTo>
                  <a:cubicBezTo>
                    <a:pt x="0" y="1060"/>
                    <a:pt x="36" y="1084"/>
                    <a:pt x="72" y="1084"/>
                  </a:cubicBezTo>
                  <a:cubicBezTo>
                    <a:pt x="119" y="1084"/>
                    <a:pt x="143" y="1060"/>
                    <a:pt x="143" y="1013"/>
                  </a:cubicBezTo>
                  <a:lnTo>
                    <a:pt x="143" y="84"/>
                  </a:lnTo>
                  <a:cubicBezTo>
                    <a:pt x="143" y="36"/>
                    <a:pt x="119" y="0"/>
                    <a:pt x="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3"/>
            <p:cNvSpPr/>
            <p:nvPr/>
          </p:nvSpPr>
          <p:spPr>
            <a:xfrm>
              <a:off x="633728" y="4402593"/>
              <a:ext cx="80834" cy="212035"/>
            </a:xfrm>
            <a:custGeom>
              <a:rect b="b" l="l" r="r" t="t"/>
              <a:pathLst>
                <a:path extrusionOk="0" h="3751" w="1430">
                  <a:moveTo>
                    <a:pt x="72" y="0"/>
                  </a:moveTo>
                  <a:cubicBezTo>
                    <a:pt x="24" y="0"/>
                    <a:pt x="0" y="36"/>
                    <a:pt x="0" y="83"/>
                  </a:cubicBezTo>
                  <a:cubicBezTo>
                    <a:pt x="0" y="119"/>
                    <a:pt x="24" y="155"/>
                    <a:pt x="72" y="155"/>
                  </a:cubicBezTo>
                  <a:lnTo>
                    <a:pt x="1286" y="155"/>
                  </a:lnTo>
                  <a:lnTo>
                    <a:pt x="1286" y="3667"/>
                  </a:lnTo>
                  <a:cubicBezTo>
                    <a:pt x="1286" y="3715"/>
                    <a:pt x="1322" y="3750"/>
                    <a:pt x="1358" y="3750"/>
                  </a:cubicBezTo>
                  <a:cubicBezTo>
                    <a:pt x="1405" y="3750"/>
                    <a:pt x="1429" y="3715"/>
                    <a:pt x="1429" y="3667"/>
                  </a:cubicBezTo>
                  <a:lnTo>
                    <a:pt x="1429" y="83"/>
                  </a:lnTo>
                  <a:cubicBezTo>
                    <a:pt x="1429" y="36"/>
                    <a:pt x="1405" y="0"/>
                    <a:pt x="135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0" name="Google Shape;1740;p53"/>
          <p:cNvSpPr/>
          <p:nvPr/>
        </p:nvSpPr>
        <p:spPr>
          <a:xfrm rot="10800000">
            <a:off x="748295" y="3649273"/>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3"/>
          <p:cNvSpPr/>
          <p:nvPr/>
        </p:nvSpPr>
        <p:spPr>
          <a:xfrm rot="10800000">
            <a:off x="42344" y="2999877"/>
            <a:ext cx="314806" cy="337478"/>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3"/>
          <p:cNvSpPr/>
          <p:nvPr/>
        </p:nvSpPr>
        <p:spPr>
          <a:xfrm rot="10800000">
            <a:off x="802659" y="4632949"/>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3"/>
          <p:cNvSpPr/>
          <p:nvPr/>
        </p:nvSpPr>
        <p:spPr>
          <a:xfrm rot="10800000">
            <a:off x="-203474" y="3822962"/>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3"/>
          <p:cNvSpPr/>
          <p:nvPr/>
        </p:nvSpPr>
        <p:spPr>
          <a:xfrm>
            <a:off x="8290357" y="1024441"/>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3"/>
          <p:cNvSpPr/>
          <p:nvPr/>
        </p:nvSpPr>
        <p:spPr>
          <a:xfrm>
            <a:off x="8901404" y="1700645"/>
            <a:ext cx="314806" cy="337478"/>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3"/>
          <p:cNvSpPr/>
          <p:nvPr/>
        </p:nvSpPr>
        <p:spPr>
          <a:xfrm>
            <a:off x="8031876" y="-64223"/>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3"/>
          <p:cNvSpPr/>
          <p:nvPr/>
        </p:nvSpPr>
        <p:spPr>
          <a:xfrm>
            <a:off x="8901397" y="598636"/>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cxnSp>
        <p:nvCxnSpPr>
          <p:cNvPr id="1752" name="Google Shape;1752;p54"/>
          <p:cNvCxnSpPr/>
          <p:nvPr/>
        </p:nvCxnSpPr>
        <p:spPr>
          <a:xfrm>
            <a:off x="2759025" y="3040600"/>
            <a:ext cx="5289000" cy="0"/>
          </a:xfrm>
          <a:prstGeom prst="straightConnector1">
            <a:avLst/>
          </a:prstGeom>
          <a:noFill/>
          <a:ln cap="flat" cmpd="sng" w="19050">
            <a:solidFill>
              <a:schemeClr val="dk1"/>
            </a:solidFill>
            <a:prstDash val="solid"/>
            <a:round/>
            <a:headEnd len="med" w="med" type="none"/>
            <a:tailEnd len="med" w="med" type="triangle"/>
          </a:ln>
        </p:spPr>
      </p:cxnSp>
      <p:cxnSp>
        <p:nvCxnSpPr>
          <p:cNvPr id="1753" name="Google Shape;1753;p54"/>
          <p:cNvCxnSpPr>
            <a:stCxn id="1754" idx="0"/>
          </p:cNvCxnSpPr>
          <p:nvPr/>
        </p:nvCxnSpPr>
        <p:spPr>
          <a:xfrm rot="10800000">
            <a:off x="3725175" y="3363338"/>
            <a:ext cx="0" cy="439800"/>
          </a:xfrm>
          <a:prstGeom prst="straightConnector1">
            <a:avLst/>
          </a:prstGeom>
          <a:noFill/>
          <a:ln cap="flat" cmpd="sng" w="19050">
            <a:solidFill>
              <a:schemeClr val="dk1"/>
            </a:solidFill>
            <a:prstDash val="solid"/>
            <a:round/>
            <a:headEnd len="med" w="med" type="none"/>
            <a:tailEnd len="med" w="med" type="oval"/>
          </a:ln>
        </p:spPr>
      </p:cxnSp>
      <p:cxnSp>
        <p:nvCxnSpPr>
          <p:cNvPr id="1755" name="Google Shape;1755;p54"/>
          <p:cNvCxnSpPr>
            <a:stCxn id="1756" idx="2"/>
          </p:cNvCxnSpPr>
          <p:nvPr/>
        </p:nvCxnSpPr>
        <p:spPr>
          <a:xfrm>
            <a:off x="5418825" y="2278063"/>
            <a:ext cx="0" cy="439800"/>
          </a:xfrm>
          <a:prstGeom prst="straightConnector1">
            <a:avLst/>
          </a:prstGeom>
          <a:noFill/>
          <a:ln cap="flat" cmpd="sng" w="19050">
            <a:solidFill>
              <a:schemeClr val="dk1"/>
            </a:solidFill>
            <a:prstDash val="solid"/>
            <a:round/>
            <a:headEnd len="med" w="med" type="none"/>
            <a:tailEnd len="med" w="med" type="oval"/>
          </a:ln>
        </p:spPr>
      </p:cxnSp>
      <p:cxnSp>
        <p:nvCxnSpPr>
          <p:cNvPr id="1757" name="Google Shape;1757;p54"/>
          <p:cNvCxnSpPr>
            <a:stCxn id="1758" idx="0"/>
          </p:cNvCxnSpPr>
          <p:nvPr/>
        </p:nvCxnSpPr>
        <p:spPr>
          <a:xfrm rot="10800000">
            <a:off x="7112475" y="3363338"/>
            <a:ext cx="0" cy="439800"/>
          </a:xfrm>
          <a:prstGeom prst="straightConnector1">
            <a:avLst/>
          </a:prstGeom>
          <a:noFill/>
          <a:ln cap="flat" cmpd="sng" w="19050">
            <a:solidFill>
              <a:schemeClr val="dk1"/>
            </a:solidFill>
            <a:prstDash val="solid"/>
            <a:round/>
            <a:headEnd len="med" w="med" type="none"/>
            <a:tailEnd len="med" w="med" type="oval"/>
          </a:ln>
        </p:spPr>
      </p:cxnSp>
      <p:cxnSp>
        <p:nvCxnSpPr>
          <p:cNvPr id="1759" name="Google Shape;1759;p54"/>
          <p:cNvCxnSpPr>
            <a:stCxn id="1760" idx="2"/>
          </p:cNvCxnSpPr>
          <p:nvPr/>
        </p:nvCxnSpPr>
        <p:spPr>
          <a:xfrm>
            <a:off x="2031525" y="2278063"/>
            <a:ext cx="0" cy="439800"/>
          </a:xfrm>
          <a:prstGeom prst="straightConnector1">
            <a:avLst/>
          </a:prstGeom>
          <a:noFill/>
          <a:ln cap="flat" cmpd="sng" w="19050">
            <a:solidFill>
              <a:schemeClr val="dk1"/>
            </a:solidFill>
            <a:prstDash val="solid"/>
            <a:round/>
            <a:headEnd len="med" w="med" type="none"/>
            <a:tailEnd len="med" w="med" type="oval"/>
          </a:ln>
        </p:spPr>
      </p:cxnSp>
      <p:sp>
        <p:nvSpPr>
          <p:cNvPr id="1761" name="Google Shape;1761;p54"/>
          <p:cNvSpPr txBox="1"/>
          <p:nvPr>
            <p:ph type="title"/>
          </p:nvPr>
        </p:nvSpPr>
        <p:spPr>
          <a:xfrm>
            <a:off x="697475" y="588564"/>
            <a:ext cx="773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a:t>
            </a:r>
            <a:endParaRPr/>
          </a:p>
        </p:txBody>
      </p:sp>
      <p:sp>
        <p:nvSpPr>
          <p:cNvPr id="1762" name="Google Shape;1762;p54"/>
          <p:cNvSpPr/>
          <p:nvPr/>
        </p:nvSpPr>
        <p:spPr>
          <a:xfrm>
            <a:off x="1304025" y="2858800"/>
            <a:ext cx="1455000" cy="363600"/>
          </a:xfrm>
          <a:prstGeom prst="roundRect">
            <a:avLst>
              <a:gd fmla="val 16667" name="adj"/>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Concert One"/>
                <a:ea typeface="Concert One"/>
                <a:cs typeface="Concert One"/>
                <a:sym typeface="Concert One"/>
              </a:rPr>
              <a:t>PHASE 1</a:t>
            </a:r>
            <a:endParaRPr sz="1600">
              <a:solidFill>
                <a:schemeClr val="dk1"/>
              </a:solidFill>
              <a:latin typeface="Concert One"/>
              <a:ea typeface="Concert One"/>
              <a:cs typeface="Concert One"/>
              <a:sym typeface="Concert One"/>
            </a:endParaRPr>
          </a:p>
        </p:txBody>
      </p:sp>
      <p:sp>
        <p:nvSpPr>
          <p:cNvPr id="1763" name="Google Shape;1763;p54"/>
          <p:cNvSpPr/>
          <p:nvPr/>
        </p:nvSpPr>
        <p:spPr>
          <a:xfrm>
            <a:off x="2997675" y="2858800"/>
            <a:ext cx="1455000" cy="363600"/>
          </a:xfrm>
          <a:prstGeom prst="roundRect">
            <a:avLst>
              <a:gd fmla="val 16667" name="adj"/>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Concert One"/>
                <a:ea typeface="Concert One"/>
                <a:cs typeface="Concert One"/>
                <a:sym typeface="Concert One"/>
              </a:rPr>
              <a:t>PHASE 2</a:t>
            </a:r>
            <a:endParaRPr sz="1600">
              <a:solidFill>
                <a:schemeClr val="dk1"/>
              </a:solidFill>
              <a:latin typeface="Concert One"/>
              <a:ea typeface="Concert One"/>
              <a:cs typeface="Concert One"/>
              <a:sym typeface="Concert One"/>
            </a:endParaRPr>
          </a:p>
        </p:txBody>
      </p:sp>
      <p:sp>
        <p:nvSpPr>
          <p:cNvPr id="1764" name="Google Shape;1764;p54"/>
          <p:cNvSpPr/>
          <p:nvPr/>
        </p:nvSpPr>
        <p:spPr>
          <a:xfrm>
            <a:off x="4691325" y="2858800"/>
            <a:ext cx="1455000" cy="363600"/>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Concert One"/>
                <a:ea typeface="Concert One"/>
                <a:cs typeface="Concert One"/>
                <a:sym typeface="Concert One"/>
              </a:rPr>
              <a:t>PHASE 3</a:t>
            </a:r>
            <a:endParaRPr sz="1600">
              <a:solidFill>
                <a:schemeClr val="dk1"/>
              </a:solidFill>
              <a:latin typeface="Concert One"/>
              <a:ea typeface="Concert One"/>
              <a:cs typeface="Concert One"/>
              <a:sym typeface="Concert One"/>
            </a:endParaRPr>
          </a:p>
        </p:txBody>
      </p:sp>
      <p:sp>
        <p:nvSpPr>
          <p:cNvPr id="1765" name="Google Shape;1765;p54"/>
          <p:cNvSpPr/>
          <p:nvPr/>
        </p:nvSpPr>
        <p:spPr>
          <a:xfrm>
            <a:off x="6384975" y="2858800"/>
            <a:ext cx="1455000" cy="363600"/>
          </a:xfrm>
          <a:prstGeom prst="roundRect">
            <a:avLst>
              <a:gd fmla="val 16667" name="adj"/>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Concert One"/>
                <a:ea typeface="Concert One"/>
                <a:cs typeface="Concert One"/>
                <a:sym typeface="Concert One"/>
              </a:rPr>
              <a:t>PHASE 4</a:t>
            </a:r>
            <a:endParaRPr sz="1600">
              <a:solidFill>
                <a:schemeClr val="dk1"/>
              </a:solidFill>
              <a:latin typeface="Concert One"/>
              <a:ea typeface="Concert One"/>
              <a:cs typeface="Concert One"/>
              <a:sym typeface="Concert One"/>
            </a:endParaRPr>
          </a:p>
        </p:txBody>
      </p:sp>
      <p:sp>
        <p:nvSpPr>
          <p:cNvPr id="1760" name="Google Shape;1760;p54"/>
          <p:cNvSpPr txBox="1"/>
          <p:nvPr>
            <p:ph idx="4294967295" type="subTitle"/>
          </p:nvPr>
        </p:nvSpPr>
        <p:spPr>
          <a:xfrm>
            <a:off x="1121775" y="1579663"/>
            <a:ext cx="18195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Mercury is the smallest planet</a:t>
            </a:r>
            <a:endParaRPr sz="1600"/>
          </a:p>
        </p:txBody>
      </p:sp>
      <p:sp>
        <p:nvSpPr>
          <p:cNvPr id="1754" name="Google Shape;1754;p54"/>
          <p:cNvSpPr txBox="1"/>
          <p:nvPr>
            <p:ph idx="4294967295" type="subTitle"/>
          </p:nvPr>
        </p:nvSpPr>
        <p:spPr>
          <a:xfrm>
            <a:off x="2815425" y="3803138"/>
            <a:ext cx="18195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Neptune is the farthest planet</a:t>
            </a:r>
            <a:endParaRPr sz="1600"/>
          </a:p>
          <a:p>
            <a:pPr indent="0" lvl="0" marL="0" rtl="0" algn="ctr">
              <a:spcBef>
                <a:spcPts val="0"/>
              </a:spcBef>
              <a:spcAft>
                <a:spcPts val="0"/>
              </a:spcAft>
              <a:buNone/>
            </a:pPr>
            <a:r>
              <a:t/>
            </a:r>
            <a:endParaRPr sz="1600"/>
          </a:p>
        </p:txBody>
      </p:sp>
      <p:sp>
        <p:nvSpPr>
          <p:cNvPr id="1756" name="Google Shape;1756;p54"/>
          <p:cNvSpPr txBox="1"/>
          <p:nvPr>
            <p:ph idx="4294967295" type="subTitle"/>
          </p:nvPr>
        </p:nvSpPr>
        <p:spPr>
          <a:xfrm>
            <a:off x="4509075" y="1579663"/>
            <a:ext cx="18195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Jupiter is the biggest planet</a:t>
            </a:r>
            <a:endParaRPr sz="1600"/>
          </a:p>
          <a:p>
            <a:pPr indent="0" lvl="0" marL="0" rtl="0" algn="ctr">
              <a:spcBef>
                <a:spcPts val="0"/>
              </a:spcBef>
              <a:spcAft>
                <a:spcPts val="0"/>
              </a:spcAft>
              <a:buNone/>
            </a:pPr>
            <a:r>
              <a:t/>
            </a:r>
            <a:endParaRPr sz="1600"/>
          </a:p>
        </p:txBody>
      </p:sp>
      <p:sp>
        <p:nvSpPr>
          <p:cNvPr id="1758" name="Google Shape;1758;p54"/>
          <p:cNvSpPr txBox="1"/>
          <p:nvPr>
            <p:ph idx="4294967295" type="subTitle"/>
          </p:nvPr>
        </p:nvSpPr>
        <p:spPr>
          <a:xfrm>
            <a:off x="6202725" y="3803138"/>
            <a:ext cx="18195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Venus has a beautiful name</a:t>
            </a:r>
            <a:endParaRPr sz="1600"/>
          </a:p>
          <a:p>
            <a:pPr indent="0" lvl="0" marL="0" rtl="0" algn="ctr">
              <a:spcBef>
                <a:spcPts val="0"/>
              </a:spcBef>
              <a:spcAft>
                <a:spcPts val="0"/>
              </a:spcAft>
              <a:buNone/>
            </a:pPr>
            <a:r>
              <a:t/>
            </a:r>
            <a:endParaRPr sz="160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rect b="b" l="l" r="r" t="t"/>
              <a:pathLst>
                <a:path extrusionOk="0" h="13616" w="18194">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4"/>
            <p:cNvSpPr/>
            <p:nvPr/>
          </p:nvSpPr>
          <p:spPr>
            <a:xfrm>
              <a:off x="1852738" y="206787"/>
              <a:ext cx="2626237" cy="2012295"/>
            </a:xfrm>
            <a:custGeom>
              <a:rect b="b" l="l" r="r" t="t"/>
              <a:pathLst>
                <a:path extrusionOk="0" h="13776" w="17979">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4"/>
            <p:cNvSpPr/>
            <p:nvPr/>
          </p:nvSpPr>
          <p:spPr>
            <a:xfrm>
              <a:off x="3252705" y="1222283"/>
              <a:ext cx="320191" cy="890750"/>
            </a:xfrm>
            <a:custGeom>
              <a:rect b="b" l="l" r="r" t="t"/>
              <a:pathLst>
                <a:path extrusionOk="0" h="6098" w="2192">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4"/>
            <p:cNvSpPr/>
            <p:nvPr/>
          </p:nvSpPr>
          <p:spPr>
            <a:xfrm>
              <a:off x="2664906" y="293262"/>
              <a:ext cx="434858" cy="551862"/>
            </a:xfrm>
            <a:custGeom>
              <a:rect b="b" l="l" r="r" t="t"/>
              <a:pathLst>
                <a:path extrusionOk="0" h="3778" w="2977">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4"/>
            <p:cNvSpPr/>
            <p:nvPr/>
          </p:nvSpPr>
          <p:spPr>
            <a:xfrm>
              <a:off x="3364013" y="660634"/>
              <a:ext cx="309820" cy="184490"/>
            </a:xfrm>
            <a:custGeom>
              <a:rect b="b" l="l" r="r" t="t"/>
              <a:pathLst>
                <a:path extrusionOk="0" h="1263" w="2121">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4"/>
            <p:cNvSpPr/>
            <p:nvPr/>
          </p:nvSpPr>
          <p:spPr>
            <a:xfrm>
              <a:off x="3471815" y="1174956"/>
              <a:ext cx="247155" cy="418059"/>
            </a:xfrm>
            <a:custGeom>
              <a:rect b="b" l="l" r="r" t="t"/>
              <a:pathLst>
                <a:path extrusionOk="0" h="2862" w="1692">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4"/>
            <p:cNvSpPr/>
            <p:nvPr/>
          </p:nvSpPr>
          <p:spPr>
            <a:xfrm>
              <a:off x="2289205" y="652016"/>
              <a:ext cx="438510" cy="547918"/>
            </a:xfrm>
            <a:custGeom>
              <a:rect b="b" l="l" r="r" t="t"/>
              <a:pathLst>
                <a:path extrusionOk="0" h="3751" w="3002">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rect b="b" l="l" r="r" t="t"/>
              <a:pathLst>
                <a:path extrusionOk="0" h="13616" w="18194">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4"/>
            <p:cNvSpPr/>
            <p:nvPr/>
          </p:nvSpPr>
          <p:spPr>
            <a:xfrm>
              <a:off x="1852738" y="206787"/>
              <a:ext cx="2626237" cy="2012295"/>
            </a:xfrm>
            <a:custGeom>
              <a:rect b="b" l="l" r="r" t="t"/>
              <a:pathLst>
                <a:path extrusionOk="0" h="13776" w="17979">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4"/>
            <p:cNvSpPr/>
            <p:nvPr/>
          </p:nvSpPr>
          <p:spPr>
            <a:xfrm>
              <a:off x="3252705" y="1222283"/>
              <a:ext cx="320191" cy="890750"/>
            </a:xfrm>
            <a:custGeom>
              <a:rect b="b" l="l" r="r" t="t"/>
              <a:pathLst>
                <a:path extrusionOk="0" h="6098" w="2192">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4"/>
            <p:cNvSpPr/>
            <p:nvPr/>
          </p:nvSpPr>
          <p:spPr>
            <a:xfrm>
              <a:off x="2664906" y="293262"/>
              <a:ext cx="434858" cy="551862"/>
            </a:xfrm>
            <a:custGeom>
              <a:rect b="b" l="l" r="r" t="t"/>
              <a:pathLst>
                <a:path extrusionOk="0" h="3778" w="2977">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4"/>
            <p:cNvSpPr/>
            <p:nvPr/>
          </p:nvSpPr>
          <p:spPr>
            <a:xfrm>
              <a:off x="3364013" y="660634"/>
              <a:ext cx="309820" cy="184490"/>
            </a:xfrm>
            <a:custGeom>
              <a:rect b="b" l="l" r="r" t="t"/>
              <a:pathLst>
                <a:path extrusionOk="0" h="1263" w="2121">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4"/>
            <p:cNvSpPr/>
            <p:nvPr/>
          </p:nvSpPr>
          <p:spPr>
            <a:xfrm>
              <a:off x="3471815" y="1174956"/>
              <a:ext cx="247155" cy="418059"/>
            </a:xfrm>
            <a:custGeom>
              <a:rect b="b" l="l" r="r" t="t"/>
              <a:pathLst>
                <a:path extrusionOk="0" h="2862" w="1692">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4"/>
            <p:cNvSpPr/>
            <p:nvPr/>
          </p:nvSpPr>
          <p:spPr>
            <a:xfrm>
              <a:off x="2289205" y="652016"/>
              <a:ext cx="438510" cy="547918"/>
            </a:xfrm>
            <a:custGeom>
              <a:rect b="b" l="l" r="r" t="t"/>
              <a:pathLst>
                <a:path extrusionOk="0" h="3751" w="3002">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cxnSp>
        <p:nvCxnSpPr>
          <p:cNvPr id="1786" name="Google Shape;1786;p55"/>
          <p:cNvCxnSpPr/>
          <p:nvPr/>
        </p:nvCxnSpPr>
        <p:spPr>
          <a:xfrm>
            <a:off x="1616488" y="1903114"/>
            <a:ext cx="1943700" cy="0"/>
          </a:xfrm>
          <a:prstGeom prst="straightConnector1">
            <a:avLst/>
          </a:prstGeom>
          <a:noFill/>
          <a:ln cap="flat" cmpd="sng" w="19050">
            <a:solidFill>
              <a:schemeClr val="lt1"/>
            </a:solidFill>
            <a:prstDash val="solid"/>
            <a:round/>
            <a:headEnd len="med" w="med" type="none"/>
            <a:tailEnd len="med" w="med" type="none"/>
          </a:ln>
        </p:spPr>
      </p:cxnSp>
      <p:cxnSp>
        <p:nvCxnSpPr>
          <p:cNvPr id="1787" name="Google Shape;1787;p55"/>
          <p:cNvCxnSpPr/>
          <p:nvPr/>
        </p:nvCxnSpPr>
        <p:spPr>
          <a:xfrm>
            <a:off x="1616413" y="3399370"/>
            <a:ext cx="1943700" cy="0"/>
          </a:xfrm>
          <a:prstGeom prst="straightConnector1">
            <a:avLst/>
          </a:prstGeom>
          <a:noFill/>
          <a:ln cap="flat" cmpd="sng" w="19050">
            <a:solidFill>
              <a:schemeClr val="lt1"/>
            </a:solidFill>
            <a:prstDash val="solid"/>
            <a:round/>
            <a:headEnd len="med" w="med" type="none"/>
            <a:tailEnd len="med" w="med" type="none"/>
          </a:ln>
        </p:spPr>
      </p:cxnSp>
      <p:sp>
        <p:nvSpPr>
          <p:cNvPr id="1788" name="Google Shape;1788;p55"/>
          <p:cNvSpPr txBox="1"/>
          <p:nvPr>
            <p:ph idx="4294967295" type="body"/>
          </p:nvPr>
        </p:nvSpPr>
        <p:spPr>
          <a:xfrm>
            <a:off x="844005" y="1995921"/>
            <a:ext cx="3503400" cy="112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t>You can replace the image on this screen with your own work. Just delete this one, add yours and center it properly</a:t>
            </a:r>
            <a:endParaRPr sz="1700"/>
          </a:p>
        </p:txBody>
      </p:sp>
      <p:grpSp>
        <p:nvGrpSpPr>
          <p:cNvPr id="1789" name="Google Shape;1789;p55"/>
          <p:cNvGrpSpPr/>
          <p:nvPr/>
        </p:nvGrpSpPr>
        <p:grpSpPr>
          <a:xfrm>
            <a:off x="4750410" y="1408444"/>
            <a:ext cx="3858629" cy="2938840"/>
            <a:chOff x="720010" y="1419647"/>
            <a:chExt cx="4021500" cy="3062887"/>
          </a:xfrm>
        </p:grpSpPr>
        <p:sp>
          <p:nvSpPr>
            <p:cNvPr id="1790" name="Google Shape;1790;p55"/>
            <p:cNvSpPr/>
            <p:nvPr/>
          </p:nvSpPr>
          <p:spPr>
            <a:xfrm>
              <a:off x="720010" y="1419647"/>
              <a:ext cx="4021500" cy="2544300"/>
            </a:xfrm>
            <a:prstGeom prst="roundRect">
              <a:avLst>
                <a:gd fmla="val 3857" name="adj"/>
              </a:avLst>
            </a:pr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5"/>
            <p:cNvSpPr/>
            <p:nvPr/>
          </p:nvSpPr>
          <p:spPr>
            <a:xfrm>
              <a:off x="20424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6"/>
            </a:solidFill>
            <a:ln cap="flat" cmpd="sng" w="19050">
              <a:solidFill>
                <a:srgbClr val="12287A"/>
              </a:solidFill>
              <a:prstDash val="solid"/>
              <a:round/>
              <a:headEnd len="med" w="med" type="none"/>
              <a:tailEnd len="med" w="med" type="none"/>
            </a:ln>
          </p:spPr>
        </p:sp>
      </p:grpSp>
      <p:pic>
        <p:nvPicPr>
          <p:cNvPr id="1792" name="Google Shape;1792;p55"/>
          <p:cNvPicPr preferRelativeResize="0"/>
          <p:nvPr/>
        </p:nvPicPr>
        <p:blipFill rotWithShape="1">
          <a:blip r:embed="rId3">
            <a:alphaModFix/>
          </a:blip>
          <a:srcRect b="1105" l="0" r="0" t="1105"/>
          <a:stretch/>
        </p:blipFill>
        <p:spPr>
          <a:xfrm>
            <a:off x="4928298" y="1561209"/>
            <a:ext cx="3503243" cy="2134099"/>
          </a:xfrm>
          <a:prstGeom prst="rect">
            <a:avLst/>
          </a:prstGeom>
          <a:noFill/>
          <a:ln cap="flat" cmpd="sng" w="19050">
            <a:solidFill>
              <a:srgbClr val="12287A"/>
            </a:solidFill>
            <a:prstDash val="solid"/>
            <a:round/>
            <a:headEnd len="sm" w="sm" type="none"/>
            <a:tailEnd len="sm" w="sm" type="none"/>
          </a:ln>
        </p:spPr>
      </p:pic>
      <p:sp>
        <p:nvSpPr>
          <p:cNvPr id="1793" name="Google Shape;1793;p55"/>
          <p:cNvSpPr txBox="1"/>
          <p:nvPr>
            <p:ph type="title"/>
          </p:nvPr>
        </p:nvSpPr>
        <p:spPr>
          <a:xfrm>
            <a:off x="865508" y="588901"/>
            <a:ext cx="3618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MULTIMEDIA CONTENT</a:t>
            </a:r>
            <a:endParaRPr/>
          </a:p>
        </p:txBody>
      </p:sp>
      <p:grpSp>
        <p:nvGrpSpPr>
          <p:cNvPr id="1794" name="Google Shape;1794;p55"/>
          <p:cNvGrpSpPr/>
          <p:nvPr/>
        </p:nvGrpSpPr>
        <p:grpSpPr>
          <a:xfrm>
            <a:off x="-717551" y="3189701"/>
            <a:ext cx="1928325" cy="2247935"/>
            <a:chOff x="-717551" y="3189701"/>
            <a:chExt cx="1928325" cy="2247935"/>
          </a:xfrm>
        </p:grpSpPr>
        <p:sp>
          <p:nvSpPr>
            <p:cNvPr id="1795" name="Google Shape;1795;p55"/>
            <p:cNvSpPr/>
            <p:nvPr/>
          </p:nvSpPr>
          <p:spPr>
            <a:xfrm>
              <a:off x="-712863" y="3488056"/>
              <a:ext cx="1180775" cy="1913025"/>
            </a:xfrm>
            <a:custGeom>
              <a:rect b="b" l="l" r="r" t="t"/>
              <a:pathLst>
                <a:path extrusionOk="0" h="34279" w="21158">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5"/>
            <p:cNvSpPr/>
            <p:nvPr/>
          </p:nvSpPr>
          <p:spPr>
            <a:xfrm>
              <a:off x="-717551" y="3483647"/>
              <a:ext cx="1189425" cy="1922066"/>
            </a:xfrm>
            <a:custGeom>
              <a:rect b="b" l="l" r="r" t="t"/>
              <a:pathLst>
                <a:path extrusionOk="0" h="34441" w="21313">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5"/>
            <p:cNvSpPr/>
            <p:nvPr/>
          </p:nvSpPr>
          <p:spPr>
            <a:xfrm>
              <a:off x="-717551" y="3483814"/>
              <a:ext cx="1056548" cy="1896004"/>
            </a:xfrm>
            <a:custGeom>
              <a:rect b="b" l="l" r="r" t="t"/>
              <a:pathLst>
                <a:path extrusionOk="0" h="33974" w="18932">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5"/>
            <p:cNvSpPr/>
            <p:nvPr/>
          </p:nvSpPr>
          <p:spPr>
            <a:xfrm>
              <a:off x="-698911" y="3628750"/>
              <a:ext cx="167478" cy="178975"/>
            </a:xfrm>
            <a:custGeom>
              <a:rect b="b" l="l" r="r" t="t"/>
              <a:pathLst>
                <a:path extrusionOk="0" h="3207" w="3001">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5"/>
            <p:cNvSpPr/>
            <p:nvPr/>
          </p:nvSpPr>
          <p:spPr>
            <a:xfrm>
              <a:off x="-639811" y="3779100"/>
              <a:ext cx="273178" cy="354210"/>
            </a:xfrm>
            <a:custGeom>
              <a:rect b="b" l="l" r="r" t="t"/>
              <a:pathLst>
                <a:path extrusionOk="0" h="6347" w="4895">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5"/>
            <p:cNvSpPr/>
            <p:nvPr/>
          </p:nvSpPr>
          <p:spPr>
            <a:xfrm>
              <a:off x="-507546" y="4113954"/>
              <a:ext cx="420621" cy="455891"/>
            </a:xfrm>
            <a:custGeom>
              <a:rect b="b" l="l" r="r" t="t"/>
              <a:pathLst>
                <a:path extrusionOk="0" h="8169" w="7537">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5"/>
            <p:cNvSpPr/>
            <p:nvPr/>
          </p:nvSpPr>
          <p:spPr>
            <a:xfrm>
              <a:off x="-327510" y="4416159"/>
              <a:ext cx="439931" cy="463984"/>
            </a:xfrm>
            <a:custGeom>
              <a:rect b="b" l="l" r="r" t="t"/>
              <a:pathLst>
                <a:path extrusionOk="0" h="8314" w="7883">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5"/>
            <p:cNvSpPr/>
            <p:nvPr/>
          </p:nvSpPr>
          <p:spPr>
            <a:xfrm>
              <a:off x="-570051" y="3407635"/>
              <a:ext cx="1146286" cy="2025980"/>
            </a:xfrm>
            <a:custGeom>
              <a:rect b="b" l="l" r="r" t="t"/>
              <a:pathLst>
                <a:path extrusionOk="0" h="36303" w="2054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5"/>
            <p:cNvSpPr/>
            <p:nvPr/>
          </p:nvSpPr>
          <p:spPr>
            <a:xfrm>
              <a:off x="-567372" y="3403673"/>
              <a:ext cx="1147570" cy="2033960"/>
            </a:xfrm>
            <a:custGeom>
              <a:rect b="b" l="l" r="r" t="t"/>
              <a:pathLst>
                <a:path extrusionOk="0" h="36446" w="20563">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5"/>
            <p:cNvSpPr/>
            <p:nvPr/>
          </p:nvSpPr>
          <p:spPr>
            <a:xfrm>
              <a:off x="-332811" y="3403505"/>
              <a:ext cx="731636" cy="2034128"/>
            </a:xfrm>
            <a:custGeom>
              <a:rect b="b" l="l" r="r" t="t"/>
              <a:pathLst>
                <a:path extrusionOk="0" h="36449" w="1311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5"/>
            <p:cNvSpPr/>
            <p:nvPr/>
          </p:nvSpPr>
          <p:spPr>
            <a:xfrm>
              <a:off x="-403241" y="3593032"/>
              <a:ext cx="211343" cy="162846"/>
            </a:xfrm>
            <a:custGeom>
              <a:rect b="b" l="l" r="r" t="t"/>
              <a:pathLst>
                <a:path extrusionOk="0" h="2918" w="3787">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5"/>
            <p:cNvSpPr/>
            <p:nvPr/>
          </p:nvSpPr>
          <p:spPr>
            <a:xfrm>
              <a:off x="-429805" y="3779044"/>
              <a:ext cx="352201" cy="198786"/>
            </a:xfrm>
            <a:custGeom>
              <a:rect b="b" l="l" r="r" t="t"/>
              <a:pathLst>
                <a:path extrusionOk="0" h="3562" w="6311">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5"/>
            <p:cNvSpPr/>
            <p:nvPr/>
          </p:nvSpPr>
          <p:spPr>
            <a:xfrm>
              <a:off x="-395260" y="4037942"/>
              <a:ext cx="455836" cy="272787"/>
            </a:xfrm>
            <a:custGeom>
              <a:rect b="b" l="l" r="r" t="t"/>
              <a:pathLst>
                <a:path extrusionOk="0" h="4888" w="8168">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5"/>
            <p:cNvSpPr/>
            <p:nvPr/>
          </p:nvSpPr>
          <p:spPr>
            <a:xfrm>
              <a:off x="-308870" y="4289752"/>
              <a:ext cx="487758" cy="270164"/>
            </a:xfrm>
            <a:custGeom>
              <a:rect b="b" l="l" r="r" t="t"/>
              <a:pathLst>
                <a:path extrusionOk="0" h="4841" w="874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5"/>
            <p:cNvSpPr/>
            <p:nvPr/>
          </p:nvSpPr>
          <p:spPr>
            <a:xfrm>
              <a:off x="182798" y="3193663"/>
              <a:ext cx="512369" cy="2239946"/>
            </a:xfrm>
            <a:custGeom>
              <a:rect b="b" l="l" r="r" t="t"/>
              <a:pathLst>
                <a:path extrusionOk="0" h="40137" w="9181">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5"/>
            <p:cNvSpPr/>
            <p:nvPr/>
          </p:nvSpPr>
          <p:spPr>
            <a:xfrm>
              <a:off x="123698" y="3189701"/>
              <a:ext cx="575431" cy="2247926"/>
            </a:xfrm>
            <a:custGeom>
              <a:rect b="b" l="l" r="r" t="t"/>
              <a:pathLst>
                <a:path extrusionOk="0" h="40280" w="10311">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5"/>
            <p:cNvSpPr/>
            <p:nvPr/>
          </p:nvSpPr>
          <p:spPr>
            <a:xfrm>
              <a:off x="349608" y="3189701"/>
              <a:ext cx="230597" cy="2247926"/>
            </a:xfrm>
            <a:custGeom>
              <a:rect b="b" l="l" r="r" t="t"/>
              <a:pathLst>
                <a:path extrusionOk="0" h="40280" w="4132">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5"/>
            <p:cNvSpPr/>
            <p:nvPr/>
          </p:nvSpPr>
          <p:spPr>
            <a:xfrm>
              <a:off x="318356" y="3309411"/>
              <a:ext cx="106369" cy="122888"/>
            </a:xfrm>
            <a:custGeom>
              <a:rect b="b" l="l" r="r" t="t"/>
              <a:pathLst>
                <a:path extrusionOk="0" h="2202" w="1906">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5"/>
            <p:cNvSpPr/>
            <p:nvPr/>
          </p:nvSpPr>
          <p:spPr>
            <a:xfrm>
              <a:off x="286489" y="3468355"/>
              <a:ext cx="204032" cy="203809"/>
            </a:xfrm>
            <a:custGeom>
              <a:rect b="b" l="l" r="r" t="t"/>
              <a:pathLst>
                <a:path extrusionOk="0" h="3652" w="3656">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5"/>
            <p:cNvSpPr/>
            <p:nvPr/>
          </p:nvSpPr>
          <p:spPr>
            <a:xfrm>
              <a:off x="261878" y="3681155"/>
              <a:ext cx="291092" cy="236177"/>
            </a:xfrm>
            <a:custGeom>
              <a:rect b="b" l="l" r="r" t="t"/>
              <a:pathLst>
                <a:path extrusionOk="0" h="4232" w="5216">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5"/>
            <p:cNvSpPr/>
            <p:nvPr/>
          </p:nvSpPr>
          <p:spPr>
            <a:xfrm>
              <a:off x="245247" y="3949038"/>
              <a:ext cx="361521" cy="214803"/>
            </a:xfrm>
            <a:custGeom>
              <a:rect b="b" l="l" r="r" t="t"/>
              <a:pathLst>
                <a:path extrusionOk="0" h="3849" w="6478">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5"/>
            <p:cNvSpPr/>
            <p:nvPr/>
          </p:nvSpPr>
          <p:spPr>
            <a:xfrm>
              <a:off x="243964" y="4247951"/>
              <a:ext cx="400698" cy="191699"/>
            </a:xfrm>
            <a:custGeom>
              <a:rect b="b" l="l" r="r" t="t"/>
              <a:pathLst>
                <a:path extrusionOk="0" h="3435" w="718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5"/>
            <p:cNvSpPr/>
            <p:nvPr/>
          </p:nvSpPr>
          <p:spPr>
            <a:xfrm>
              <a:off x="449281" y="3537223"/>
              <a:ext cx="729627" cy="1896395"/>
            </a:xfrm>
            <a:custGeom>
              <a:rect b="b" l="l" r="r" t="t"/>
              <a:pathLst>
                <a:path extrusionOk="0" h="33981" w="13074">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5"/>
            <p:cNvSpPr/>
            <p:nvPr/>
          </p:nvSpPr>
          <p:spPr>
            <a:xfrm>
              <a:off x="445263" y="3532982"/>
              <a:ext cx="765511" cy="1904654"/>
            </a:xfrm>
            <a:custGeom>
              <a:rect b="b" l="l" r="r" t="t"/>
              <a:pathLst>
                <a:path extrusionOk="0" h="34129" w="13717">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5"/>
            <p:cNvSpPr/>
            <p:nvPr/>
          </p:nvSpPr>
          <p:spPr>
            <a:xfrm>
              <a:off x="584169" y="3533038"/>
              <a:ext cx="497691" cy="1904598"/>
            </a:xfrm>
            <a:custGeom>
              <a:rect b="b" l="l" r="r" t="t"/>
              <a:pathLst>
                <a:path extrusionOk="0" h="34128" w="8918">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5"/>
            <p:cNvSpPr/>
            <p:nvPr/>
          </p:nvSpPr>
          <p:spPr>
            <a:xfrm>
              <a:off x="913045" y="3734341"/>
              <a:ext cx="209390" cy="179030"/>
            </a:xfrm>
            <a:custGeom>
              <a:rect b="b" l="l" r="r" t="t"/>
              <a:pathLst>
                <a:path extrusionOk="0" h="3208" w="3752">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5"/>
            <p:cNvSpPr/>
            <p:nvPr/>
          </p:nvSpPr>
          <p:spPr>
            <a:xfrm>
              <a:off x="812033" y="3898140"/>
              <a:ext cx="323684" cy="285009"/>
            </a:xfrm>
            <a:custGeom>
              <a:rect b="b" l="l" r="r" t="t"/>
              <a:pathLst>
                <a:path extrusionOk="0" h="5107" w="580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5"/>
            <p:cNvSpPr/>
            <p:nvPr/>
          </p:nvSpPr>
          <p:spPr>
            <a:xfrm>
              <a:off x="703095" y="4127013"/>
              <a:ext cx="424639" cy="293324"/>
            </a:xfrm>
            <a:custGeom>
              <a:rect b="b" l="l" r="r" t="t"/>
              <a:pathLst>
                <a:path extrusionOk="0" h="5256" w="7609">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5"/>
            <p:cNvSpPr/>
            <p:nvPr/>
          </p:nvSpPr>
          <p:spPr>
            <a:xfrm>
              <a:off x="600074" y="4423749"/>
              <a:ext cx="476484" cy="318214"/>
            </a:xfrm>
            <a:custGeom>
              <a:rect b="b" l="l" r="r" t="t"/>
              <a:pathLst>
                <a:path extrusionOk="0" h="5702" w="8538">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4" name="Google Shape;1824;p55"/>
          <p:cNvGrpSpPr/>
          <p:nvPr/>
        </p:nvGrpSpPr>
        <p:grpSpPr>
          <a:xfrm flipH="1">
            <a:off x="7701061" y="3189701"/>
            <a:ext cx="1928325" cy="2247935"/>
            <a:chOff x="-717551" y="3189701"/>
            <a:chExt cx="1928325" cy="2247935"/>
          </a:xfrm>
        </p:grpSpPr>
        <p:sp>
          <p:nvSpPr>
            <p:cNvPr id="1825" name="Google Shape;1825;p55"/>
            <p:cNvSpPr/>
            <p:nvPr/>
          </p:nvSpPr>
          <p:spPr>
            <a:xfrm>
              <a:off x="-712863" y="3488056"/>
              <a:ext cx="1180775" cy="1913025"/>
            </a:xfrm>
            <a:custGeom>
              <a:rect b="b" l="l" r="r" t="t"/>
              <a:pathLst>
                <a:path extrusionOk="0" h="34279" w="21158">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5"/>
            <p:cNvSpPr/>
            <p:nvPr/>
          </p:nvSpPr>
          <p:spPr>
            <a:xfrm>
              <a:off x="-717551" y="3483647"/>
              <a:ext cx="1189425" cy="1922066"/>
            </a:xfrm>
            <a:custGeom>
              <a:rect b="b" l="l" r="r" t="t"/>
              <a:pathLst>
                <a:path extrusionOk="0" h="34441" w="21313">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5"/>
            <p:cNvSpPr/>
            <p:nvPr/>
          </p:nvSpPr>
          <p:spPr>
            <a:xfrm>
              <a:off x="-717551" y="3483814"/>
              <a:ext cx="1056548" cy="1896004"/>
            </a:xfrm>
            <a:custGeom>
              <a:rect b="b" l="l" r="r" t="t"/>
              <a:pathLst>
                <a:path extrusionOk="0" h="33974" w="18932">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5"/>
            <p:cNvSpPr/>
            <p:nvPr/>
          </p:nvSpPr>
          <p:spPr>
            <a:xfrm>
              <a:off x="-698911" y="3628750"/>
              <a:ext cx="167478" cy="178975"/>
            </a:xfrm>
            <a:custGeom>
              <a:rect b="b" l="l" r="r" t="t"/>
              <a:pathLst>
                <a:path extrusionOk="0" h="3207" w="3001">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5"/>
            <p:cNvSpPr/>
            <p:nvPr/>
          </p:nvSpPr>
          <p:spPr>
            <a:xfrm>
              <a:off x="-639811" y="3779100"/>
              <a:ext cx="273178" cy="354210"/>
            </a:xfrm>
            <a:custGeom>
              <a:rect b="b" l="l" r="r" t="t"/>
              <a:pathLst>
                <a:path extrusionOk="0" h="6347" w="4895">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5"/>
            <p:cNvSpPr/>
            <p:nvPr/>
          </p:nvSpPr>
          <p:spPr>
            <a:xfrm>
              <a:off x="-507546" y="4113954"/>
              <a:ext cx="420621" cy="455891"/>
            </a:xfrm>
            <a:custGeom>
              <a:rect b="b" l="l" r="r" t="t"/>
              <a:pathLst>
                <a:path extrusionOk="0" h="8169" w="7537">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5"/>
            <p:cNvSpPr/>
            <p:nvPr/>
          </p:nvSpPr>
          <p:spPr>
            <a:xfrm>
              <a:off x="-327510" y="4416159"/>
              <a:ext cx="439931" cy="463984"/>
            </a:xfrm>
            <a:custGeom>
              <a:rect b="b" l="l" r="r" t="t"/>
              <a:pathLst>
                <a:path extrusionOk="0" h="8314" w="7883">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5"/>
            <p:cNvSpPr/>
            <p:nvPr/>
          </p:nvSpPr>
          <p:spPr>
            <a:xfrm>
              <a:off x="-570051" y="3407635"/>
              <a:ext cx="1146286" cy="2025980"/>
            </a:xfrm>
            <a:custGeom>
              <a:rect b="b" l="l" r="r" t="t"/>
              <a:pathLst>
                <a:path extrusionOk="0" h="36303" w="2054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5"/>
            <p:cNvSpPr/>
            <p:nvPr/>
          </p:nvSpPr>
          <p:spPr>
            <a:xfrm>
              <a:off x="-567372" y="3403673"/>
              <a:ext cx="1147570" cy="2033960"/>
            </a:xfrm>
            <a:custGeom>
              <a:rect b="b" l="l" r="r" t="t"/>
              <a:pathLst>
                <a:path extrusionOk="0" h="36446" w="20563">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5"/>
            <p:cNvSpPr/>
            <p:nvPr/>
          </p:nvSpPr>
          <p:spPr>
            <a:xfrm>
              <a:off x="-332811" y="3403505"/>
              <a:ext cx="731636" cy="2034128"/>
            </a:xfrm>
            <a:custGeom>
              <a:rect b="b" l="l" r="r" t="t"/>
              <a:pathLst>
                <a:path extrusionOk="0" h="36449" w="1311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5"/>
            <p:cNvSpPr/>
            <p:nvPr/>
          </p:nvSpPr>
          <p:spPr>
            <a:xfrm>
              <a:off x="-403241" y="3593032"/>
              <a:ext cx="211343" cy="162846"/>
            </a:xfrm>
            <a:custGeom>
              <a:rect b="b" l="l" r="r" t="t"/>
              <a:pathLst>
                <a:path extrusionOk="0" h="2918" w="3787">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5"/>
            <p:cNvSpPr/>
            <p:nvPr/>
          </p:nvSpPr>
          <p:spPr>
            <a:xfrm>
              <a:off x="-429805" y="3779044"/>
              <a:ext cx="352201" cy="198786"/>
            </a:xfrm>
            <a:custGeom>
              <a:rect b="b" l="l" r="r" t="t"/>
              <a:pathLst>
                <a:path extrusionOk="0" h="3562" w="6311">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5"/>
            <p:cNvSpPr/>
            <p:nvPr/>
          </p:nvSpPr>
          <p:spPr>
            <a:xfrm>
              <a:off x="-395260" y="4037942"/>
              <a:ext cx="455836" cy="272787"/>
            </a:xfrm>
            <a:custGeom>
              <a:rect b="b" l="l" r="r" t="t"/>
              <a:pathLst>
                <a:path extrusionOk="0" h="4888" w="8168">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5"/>
            <p:cNvSpPr/>
            <p:nvPr/>
          </p:nvSpPr>
          <p:spPr>
            <a:xfrm>
              <a:off x="-308870" y="4289752"/>
              <a:ext cx="487758" cy="270164"/>
            </a:xfrm>
            <a:custGeom>
              <a:rect b="b" l="l" r="r" t="t"/>
              <a:pathLst>
                <a:path extrusionOk="0" h="4841" w="874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5"/>
            <p:cNvSpPr/>
            <p:nvPr/>
          </p:nvSpPr>
          <p:spPr>
            <a:xfrm>
              <a:off x="182798" y="3193663"/>
              <a:ext cx="512369" cy="2239946"/>
            </a:xfrm>
            <a:custGeom>
              <a:rect b="b" l="l" r="r" t="t"/>
              <a:pathLst>
                <a:path extrusionOk="0" h="40137" w="9181">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5"/>
            <p:cNvSpPr/>
            <p:nvPr/>
          </p:nvSpPr>
          <p:spPr>
            <a:xfrm>
              <a:off x="123698" y="3189701"/>
              <a:ext cx="575431" cy="2247926"/>
            </a:xfrm>
            <a:custGeom>
              <a:rect b="b" l="l" r="r" t="t"/>
              <a:pathLst>
                <a:path extrusionOk="0" h="40280" w="10311">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5"/>
            <p:cNvSpPr/>
            <p:nvPr/>
          </p:nvSpPr>
          <p:spPr>
            <a:xfrm>
              <a:off x="349608" y="3189701"/>
              <a:ext cx="230597" cy="2247926"/>
            </a:xfrm>
            <a:custGeom>
              <a:rect b="b" l="l" r="r" t="t"/>
              <a:pathLst>
                <a:path extrusionOk="0" h="40280" w="4132">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5"/>
            <p:cNvSpPr/>
            <p:nvPr/>
          </p:nvSpPr>
          <p:spPr>
            <a:xfrm>
              <a:off x="318356" y="3309411"/>
              <a:ext cx="106369" cy="122888"/>
            </a:xfrm>
            <a:custGeom>
              <a:rect b="b" l="l" r="r" t="t"/>
              <a:pathLst>
                <a:path extrusionOk="0" h="2202" w="1906">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5"/>
            <p:cNvSpPr/>
            <p:nvPr/>
          </p:nvSpPr>
          <p:spPr>
            <a:xfrm>
              <a:off x="286489" y="3468355"/>
              <a:ext cx="204032" cy="203809"/>
            </a:xfrm>
            <a:custGeom>
              <a:rect b="b" l="l" r="r" t="t"/>
              <a:pathLst>
                <a:path extrusionOk="0" h="3652" w="3656">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5"/>
            <p:cNvSpPr/>
            <p:nvPr/>
          </p:nvSpPr>
          <p:spPr>
            <a:xfrm>
              <a:off x="261878" y="3681155"/>
              <a:ext cx="291092" cy="236177"/>
            </a:xfrm>
            <a:custGeom>
              <a:rect b="b" l="l" r="r" t="t"/>
              <a:pathLst>
                <a:path extrusionOk="0" h="4232" w="5216">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5"/>
            <p:cNvSpPr/>
            <p:nvPr/>
          </p:nvSpPr>
          <p:spPr>
            <a:xfrm>
              <a:off x="245247" y="3949038"/>
              <a:ext cx="361521" cy="214803"/>
            </a:xfrm>
            <a:custGeom>
              <a:rect b="b" l="l" r="r" t="t"/>
              <a:pathLst>
                <a:path extrusionOk="0" h="3849" w="6478">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5"/>
            <p:cNvSpPr/>
            <p:nvPr/>
          </p:nvSpPr>
          <p:spPr>
            <a:xfrm>
              <a:off x="243964" y="4247951"/>
              <a:ext cx="400698" cy="191699"/>
            </a:xfrm>
            <a:custGeom>
              <a:rect b="b" l="l" r="r" t="t"/>
              <a:pathLst>
                <a:path extrusionOk="0" h="3435" w="718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5"/>
            <p:cNvSpPr/>
            <p:nvPr/>
          </p:nvSpPr>
          <p:spPr>
            <a:xfrm>
              <a:off x="449281" y="3537223"/>
              <a:ext cx="729627" cy="1896395"/>
            </a:xfrm>
            <a:custGeom>
              <a:rect b="b" l="l" r="r" t="t"/>
              <a:pathLst>
                <a:path extrusionOk="0" h="33981" w="13074">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5"/>
            <p:cNvSpPr/>
            <p:nvPr/>
          </p:nvSpPr>
          <p:spPr>
            <a:xfrm>
              <a:off x="445263" y="3532982"/>
              <a:ext cx="765511" cy="1904654"/>
            </a:xfrm>
            <a:custGeom>
              <a:rect b="b" l="l" r="r" t="t"/>
              <a:pathLst>
                <a:path extrusionOk="0" h="34129" w="13717">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5"/>
            <p:cNvSpPr/>
            <p:nvPr/>
          </p:nvSpPr>
          <p:spPr>
            <a:xfrm>
              <a:off x="584169" y="3533038"/>
              <a:ext cx="497691" cy="1904598"/>
            </a:xfrm>
            <a:custGeom>
              <a:rect b="b" l="l" r="r" t="t"/>
              <a:pathLst>
                <a:path extrusionOk="0" h="34128" w="8918">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5"/>
            <p:cNvSpPr/>
            <p:nvPr/>
          </p:nvSpPr>
          <p:spPr>
            <a:xfrm>
              <a:off x="913045" y="3734341"/>
              <a:ext cx="209390" cy="179030"/>
            </a:xfrm>
            <a:custGeom>
              <a:rect b="b" l="l" r="r" t="t"/>
              <a:pathLst>
                <a:path extrusionOk="0" h="3208" w="3752">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5"/>
            <p:cNvSpPr/>
            <p:nvPr/>
          </p:nvSpPr>
          <p:spPr>
            <a:xfrm>
              <a:off x="812033" y="3898140"/>
              <a:ext cx="323684" cy="285009"/>
            </a:xfrm>
            <a:custGeom>
              <a:rect b="b" l="l" r="r" t="t"/>
              <a:pathLst>
                <a:path extrusionOk="0" h="5107" w="580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5"/>
            <p:cNvSpPr/>
            <p:nvPr/>
          </p:nvSpPr>
          <p:spPr>
            <a:xfrm>
              <a:off x="703095" y="4127013"/>
              <a:ext cx="424639" cy="293324"/>
            </a:xfrm>
            <a:custGeom>
              <a:rect b="b" l="l" r="r" t="t"/>
              <a:pathLst>
                <a:path extrusionOk="0" h="5256" w="7609">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5"/>
            <p:cNvSpPr/>
            <p:nvPr/>
          </p:nvSpPr>
          <p:spPr>
            <a:xfrm>
              <a:off x="600074" y="4423749"/>
              <a:ext cx="476484" cy="318214"/>
            </a:xfrm>
            <a:custGeom>
              <a:rect b="b" l="l" r="r" t="t"/>
              <a:pathLst>
                <a:path extrusionOk="0" h="5702" w="8538">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56"/>
          <p:cNvSpPr/>
          <p:nvPr/>
        </p:nvSpPr>
        <p:spPr>
          <a:xfrm>
            <a:off x="1960820" y="1853257"/>
            <a:ext cx="1119900" cy="1119900"/>
          </a:xfrm>
          <a:prstGeom prst="ellipse">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6"/>
          <p:cNvSpPr txBox="1"/>
          <p:nvPr>
            <p:ph type="title"/>
          </p:nvPr>
        </p:nvSpPr>
        <p:spPr>
          <a:xfrm>
            <a:off x="713225" y="588653"/>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860" name="Google Shape;1860;p56"/>
          <p:cNvSpPr txBox="1"/>
          <p:nvPr>
            <p:ph idx="2" type="title"/>
          </p:nvPr>
        </p:nvSpPr>
        <p:spPr>
          <a:xfrm>
            <a:off x="1243820" y="3066983"/>
            <a:ext cx="2553900" cy="40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HELENA JAMES</a:t>
            </a:r>
            <a:endParaRPr/>
          </a:p>
        </p:txBody>
      </p:sp>
      <p:sp>
        <p:nvSpPr>
          <p:cNvPr id="1861" name="Google Shape;1861;p56"/>
          <p:cNvSpPr txBox="1"/>
          <p:nvPr>
            <p:ph idx="1" type="subTitle"/>
          </p:nvPr>
        </p:nvSpPr>
        <p:spPr>
          <a:xfrm>
            <a:off x="1243820" y="3375300"/>
            <a:ext cx="2553900" cy="67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a:t>
            </a:r>
            <a:endParaRPr/>
          </a:p>
          <a:p>
            <a:pPr indent="0" lvl="0" marL="0" rtl="0" algn="ctr">
              <a:spcBef>
                <a:spcPts val="0"/>
              </a:spcBef>
              <a:spcAft>
                <a:spcPts val="0"/>
              </a:spcAft>
              <a:buNone/>
            </a:pPr>
            <a:r>
              <a:rPr lang="en"/>
              <a:t>image with your own one</a:t>
            </a:r>
            <a:endParaRPr/>
          </a:p>
        </p:txBody>
      </p:sp>
      <p:sp>
        <p:nvSpPr>
          <p:cNvPr id="1862" name="Google Shape;1862;p56"/>
          <p:cNvSpPr txBox="1"/>
          <p:nvPr>
            <p:ph idx="3" type="title"/>
          </p:nvPr>
        </p:nvSpPr>
        <p:spPr>
          <a:xfrm>
            <a:off x="5346270" y="3066983"/>
            <a:ext cx="2553900" cy="40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JOHN DOE</a:t>
            </a:r>
            <a:endParaRPr/>
          </a:p>
        </p:txBody>
      </p:sp>
      <p:sp>
        <p:nvSpPr>
          <p:cNvPr id="1863" name="Google Shape;1863;p56"/>
          <p:cNvSpPr txBox="1"/>
          <p:nvPr>
            <p:ph idx="4" type="subTitle"/>
          </p:nvPr>
        </p:nvSpPr>
        <p:spPr>
          <a:xfrm>
            <a:off x="5346270" y="3375300"/>
            <a:ext cx="2553900" cy="67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a:t>
            </a:r>
            <a:endParaRPr/>
          </a:p>
          <a:p>
            <a:pPr indent="0" lvl="0" marL="0" rtl="0" algn="ctr">
              <a:spcBef>
                <a:spcPts val="0"/>
              </a:spcBef>
              <a:spcAft>
                <a:spcPts val="0"/>
              </a:spcAft>
              <a:buNone/>
            </a:pPr>
            <a:r>
              <a:rPr lang="en"/>
              <a:t>image with your own one</a:t>
            </a:r>
            <a:endParaRPr/>
          </a:p>
          <a:p>
            <a:pPr indent="0" lvl="0" marL="0" rtl="0" algn="ctr">
              <a:spcBef>
                <a:spcPts val="0"/>
              </a:spcBef>
              <a:spcAft>
                <a:spcPts val="0"/>
              </a:spcAft>
              <a:buNone/>
            </a:pPr>
            <a:r>
              <a:t/>
            </a:r>
            <a:endParaRPr/>
          </a:p>
        </p:txBody>
      </p:sp>
      <p:grpSp>
        <p:nvGrpSpPr>
          <p:cNvPr id="1864" name="Google Shape;1864;p56"/>
          <p:cNvGrpSpPr/>
          <p:nvPr/>
        </p:nvGrpSpPr>
        <p:grpSpPr>
          <a:xfrm>
            <a:off x="2171422" y="2069562"/>
            <a:ext cx="698697" cy="698697"/>
            <a:chOff x="-55988800" y="3982600"/>
            <a:chExt cx="319025" cy="319025"/>
          </a:xfrm>
        </p:grpSpPr>
        <p:sp>
          <p:nvSpPr>
            <p:cNvPr id="1865" name="Google Shape;1865;p56"/>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6"/>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6"/>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6"/>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6"/>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0" name="Google Shape;1870;p56"/>
          <p:cNvSpPr/>
          <p:nvPr/>
        </p:nvSpPr>
        <p:spPr>
          <a:xfrm>
            <a:off x="6063270" y="1853257"/>
            <a:ext cx="1119900" cy="11199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1" name="Google Shape;1871;p56"/>
          <p:cNvGrpSpPr/>
          <p:nvPr/>
        </p:nvGrpSpPr>
        <p:grpSpPr>
          <a:xfrm>
            <a:off x="6308496" y="2054533"/>
            <a:ext cx="728548" cy="728739"/>
            <a:chOff x="-55987225" y="3591025"/>
            <a:chExt cx="317450" cy="317575"/>
          </a:xfrm>
        </p:grpSpPr>
        <p:sp>
          <p:nvSpPr>
            <p:cNvPr id="1872" name="Google Shape;1872;p5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7" name="Google Shape;1877;p56"/>
          <p:cNvSpPr/>
          <p:nvPr/>
        </p:nvSpPr>
        <p:spPr>
          <a:xfrm rot="10800000">
            <a:off x="748295" y="3649273"/>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6"/>
          <p:cNvSpPr/>
          <p:nvPr/>
        </p:nvSpPr>
        <p:spPr>
          <a:xfrm rot="10800000">
            <a:off x="42344" y="2999877"/>
            <a:ext cx="314806" cy="337478"/>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6"/>
          <p:cNvSpPr/>
          <p:nvPr/>
        </p:nvSpPr>
        <p:spPr>
          <a:xfrm rot="10800000">
            <a:off x="802659" y="4632949"/>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6"/>
          <p:cNvSpPr/>
          <p:nvPr/>
        </p:nvSpPr>
        <p:spPr>
          <a:xfrm rot="10800000">
            <a:off x="-203474" y="3822962"/>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6"/>
          <p:cNvSpPr/>
          <p:nvPr/>
        </p:nvSpPr>
        <p:spPr>
          <a:xfrm>
            <a:off x="8290357" y="1024441"/>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6"/>
          <p:cNvSpPr/>
          <p:nvPr/>
        </p:nvSpPr>
        <p:spPr>
          <a:xfrm>
            <a:off x="8901404" y="1700645"/>
            <a:ext cx="314806" cy="337478"/>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6"/>
          <p:cNvSpPr/>
          <p:nvPr/>
        </p:nvSpPr>
        <p:spPr>
          <a:xfrm>
            <a:off x="8031876" y="-64223"/>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6"/>
          <p:cNvSpPr/>
          <p:nvPr/>
        </p:nvSpPr>
        <p:spPr>
          <a:xfrm>
            <a:off x="8901397" y="598636"/>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30"/>
          <p:cNvSpPr txBox="1"/>
          <p:nvPr>
            <p:ph idx="2" type="title"/>
          </p:nvPr>
        </p:nvSpPr>
        <p:spPr>
          <a:xfrm>
            <a:off x="947300" y="1030161"/>
            <a:ext cx="496800" cy="259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751" name="Google Shape;751;p30"/>
          <p:cNvSpPr txBox="1"/>
          <p:nvPr>
            <p:ph type="title"/>
          </p:nvPr>
        </p:nvSpPr>
        <p:spPr>
          <a:xfrm>
            <a:off x="1484700" y="977961"/>
            <a:ext cx="2553900" cy="40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US</a:t>
            </a:r>
            <a:endParaRPr/>
          </a:p>
        </p:txBody>
      </p:sp>
      <p:sp>
        <p:nvSpPr>
          <p:cNvPr id="752" name="Google Shape;752;p30"/>
          <p:cNvSpPr txBox="1"/>
          <p:nvPr>
            <p:ph idx="1" type="subTitle"/>
          </p:nvPr>
        </p:nvSpPr>
        <p:spPr>
          <a:xfrm>
            <a:off x="1484700" y="1289369"/>
            <a:ext cx="2553900" cy="6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t>
            </a:r>
            <a:r>
              <a:rPr lang="en"/>
              <a:t>ou could describe the topic of the section here</a:t>
            </a:r>
            <a:endParaRPr/>
          </a:p>
        </p:txBody>
      </p:sp>
      <p:sp>
        <p:nvSpPr>
          <p:cNvPr id="753" name="Google Shape;753;p30"/>
          <p:cNvSpPr txBox="1"/>
          <p:nvPr>
            <p:ph idx="3" type="title"/>
          </p:nvPr>
        </p:nvSpPr>
        <p:spPr>
          <a:xfrm>
            <a:off x="5645353" y="977961"/>
            <a:ext cx="2553900" cy="40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 PLAN</a:t>
            </a:r>
            <a:endParaRPr/>
          </a:p>
        </p:txBody>
      </p:sp>
      <p:sp>
        <p:nvSpPr>
          <p:cNvPr id="754" name="Google Shape;754;p30"/>
          <p:cNvSpPr txBox="1"/>
          <p:nvPr>
            <p:ph idx="4" type="subTitle"/>
          </p:nvPr>
        </p:nvSpPr>
        <p:spPr>
          <a:xfrm>
            <a:off x="5645353" y="1313769"/>
            <a:ext cx="2553900" cy="6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could describe the topic of the section here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55" name="Google Shape;755;p30"/>
          <p:cNvSpPr txBox="1"/>
          <p:nvPr>
            <p:ph idx="5" type="title"/>
          </p:nvPr>
        </p:nvSpPr>
        <p:spPr>
          <a:xfrm>
            <a:off x="5131893" y="1029343"/>
            <a:ext cx="493800" cy="25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756" name="Google Shape;756;p30"/>
          <p:cNvSpPr txBox="1"/>
          <p:nvPr>
            <p:ph idx="6" type="title"/>
          </p:nvPr>
        </p:nvSpPr>
        <p:spPr>
          <a:xfrm>
            <a:off x="1484700" y="2338636"/>
            <a:ext cx="2553900" cy="40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MARKET ANALYSIS</a:t>
            </a:r>
            <a:endParaRPr/>
          </a:p>
        </p:txBody>
      </p:sp>
      <p:sp>
        <p:nvSpPr>
          <p:cNvPr id="757" name="Google Shape;757;p30"/>
          <p:cNvSpPr txBox="1"/>
          <p:nvPr>
            <p:ph idx="7" type="subTitle"/>
          </p:nvPr>
        </p:nvSpPr>
        <p:spPr>
          <a:xfrm>
            <a:off x="1484700" y="2650044"/>
            <a:ext cx="2553900" cy="6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could describe the topic of the section here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58" name="Google Shape;758;p30"/>
          <p:cNvSpPr txBox="1"/>
          <p:nvPr>
            <p:ph idx="8" type="title"/>
          </p:nvPr>
        </p:nvSpPr>
        <p:spPr>
          <a:xfrm>
            <a:off x="974350" y="2381782"/>
            <a:ext cx="493800" cy="25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759" name="Google Shape;759;p30"/>
          <p:cNvSpPr txBox="1"/>
          <p:nvPr>
            <p:ph idx="9" type="title"/>
          </p:nvPr>
        </p:nvSpPr>
        <p:spPr>
          <a:xfrm>
            <a:off x="5645353" y="2338636"/>
            <a:ext cx="2553900" cy="40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760" name="Google Shape;760;p30"/>
          <p:cNvSpPr txBox="1"/>
          <p:nvPr>
            <p:ph idx="13" type="subTitle"/>
          </p:nvPr>
        </p:nvSpPr>
        <p:spPr>
          <a:xfrm>
            <a:off x="5645353" y="2650044"/>
            <a:ext cx="2553900" cy="6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could describe the topic of the section here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61" name="Google Shape;761;p30"/>
          <p:cNvSpPr txBox="1"/>
          <p:nvPr>
            <p:ph idx="14" type="title"/>
          </p:nvPr>
        </p:nvSpPr>
        <p:spPr>
          <a:xfrm>
            <a:off x="5131893" y="2390018"/>
            <a:ext cx="493800" cy="25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762" name="Google Shape;762;p30"/>
          <p:cNvSpPr txBox="1"/>
          <p:nvPr>
            <p:ph idx="15" type="title"/>
          </p:nvPr>
        </p:nvSpPr>
        <p:spPr>
          <a:xfrm>
            <a:off x="1484700" y="3699311"/>
            <a:ext cx="2553900" cy="40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GOALS &amp; STRATEGY</a:t>
            </a:r>
            <a:endParaRPr/>
          </a:p>
        </p:txBody>
      </p:sp>
      <p:sp>
        <p:nvSpPr>
          <p:cNvPr id="763" name="Google Shape;763;p30"/>
          <p:cNvSpPr txBox="1"/>
          <p:nvPr>
            <p:ph idx="16" type="subTitle"/>
          </p:nvPr>
        </p:nvSpPr>
        <p:spPr>
          <a:xfrm>
            <a:off x="1484700" y="4010719"/>
            <a:ext cx="2553900" cy="6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could describe the topic of the section here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64" name="Google Shape;764;p30"/>
          <p:cNvSpPr txBox="1"/>
          <p:nvPr>
            <p:ph idx="17" type="title"/>
          </p:nvPr>
        </p:nvSpPr>
        <p:spPr>
          <a:xfrm>
            <a:off x="974350" y="3742457"/>
            <a:ext cx="493800" cy="25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765" name="Google Shape;765;p30"/>
          <p:cNvSpPr txBox="1"/>
          <p:nvPr>
            <p:ph idx="18" type="title"/>
          </p:nvPr>
        </p:nvSpPr>
        <p:spPr>
          <a:xfrm>
            <a:off x="5645353" y="3699311"/>
            <a:ext cx="2553900" cy="40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KPI OVERVIEW</a:t>
            </a:r>
            <a:endParaRPr/>
          </a:p>
        </p:txBody>
      </p:sp>
      <p:sp>
        <p:nvSpPr>
          <p:cNvPr id="766" name="Google Shape;766;p30"/>
          <p:cNvSpPr txBox="1"/>
          <p:nvPr>
            <p:ph idx="19" type="subTitle"/>
          </p:nvPr>
        </p:nvSpPr>
        <p:spPr>
          <a:xfrm>
            <a:off x="5645353" y="4010719"/>
            <a:ext cx="2553900" cy="6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could describe the topic of the section here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67" name="Google Shape;767;p30"/>
          <p:cNvSpPr txBox="1"/>
          <p:nvPr>
            <p:ph idx="20" type="title"/>
          </p:nvPr>
        </p:nvSpPr>
        <p:spPr>
          <a:xfrm>
            <a:off x="5131893" y="3750693"/>
            <a:ext cx="493800" cy="25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p57"/>
          <p:cNvSpPr txBox="1"/>
          <p:nvPr>
            <p:ph type="ctrTitle"/>
          </p:nvPr>
        </p:nvSpPr>
        <p:spPr>
          <a:xfrm>
            <a:off x="1273425" y="2249125"/>
            <a:ext cx="25818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890" name="Google Shape;1890;p57"/>
          <p:cNvSpPr txBox="1"/>
          <p:nvPr>
            <p:ph idx="1" type="subTitle"/>
          </p:nvPr>
        </p:nvSpPr>
        <p:spPr>
          <a:xfrm>
            <a:off x="4572000" y="1489800"/>
            <a:ext cx="3726600" cy="112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you have any questions? youremail@freepik.com </a:t>
            </a:r>
            <a:endParaRPr/>
          </a:p>
          <a:p>
            <a:pPr indent="0" lvl="0" marL="0" rtl="0" algn="ctr">
              <a:spcBef>
                <a:spcPts val="0"/>
              </a:spcBef>
              <a:spcAft>
                <a:spcPts val="0"/>
              </a:spcAft>
              <a:buNone/>
            </a:pPr>
            <a:r>
              <a:rPr lang="en"/>
              <a:t>+91 620 421 838</a:t>
            </a:r>
            <a:endParaRPr/>
          </a:p>
          <a:p>
            <a:pPr indent="0" lvl="0" marL="0" rtl="0" algn="ctr">
              <a:spcBef>
                <a:spcPts val="0"/>
              </a:spcBef>
              <a:spcAft>
                <a:spcPts val="0"/>
              </a:spcAft>
              <a:buNone/>
            </a:pPr>
            <a:r>
              <a:rPr lang="en"/>
              <a:t>y</a:t>
            </a:r>
            <a:r>
              <a:rPr lang="en"/>
              <a:t>ourcompany.com</a:t>
            </a:r>
            <a:endParaRPr/>
          </a:p>
        </p:txBody>
      </p:sp>
      <p:sp>
        <p:nvSpPr>
          <p:cNvPr id="1891" name="Google Shape;1891;p57"/>
          <p:cNvSpPr txBox="1"/>
          <p:nvPr/>
        </p:nvSpPr>
        <p:spPr>
          <a:xfrm>
            <a:off x="4578750" y="3735785"/>
            <a:ext cx="3713100" cy="352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600">
                <a:solidFill>
                  <a:schemeClr val="dk1"/>
                </a:solidFill>
                <a:latin typeface="Baloo 2"/>
                <a:ea typeface="Baloo 2"/>
                <a:cs typeface="Baloo 2"/>
                <a:sym typeface="Baloo 2"/>
              </a:rPr>
              <a:t>Please keep this slide for attribution</a:t>
            </a:r>
            <a:endParaRPr sz="1600">
              <a:solidFill>
                <a:schemeClr val="dk1"/>
              </a:solidFill>
              <a:latin typeface="Baloo 2"/>
              <a:ea typeface="Baloo 2"/>
              <a:cs typeface="Baloo 2"/>
              <a:sym typeface="Baloo 2"/>
            </a:endParaRPr>
          </a:p>
        </p:txBody>
      </p:sp>
      <p:cxnSp>
        <p:nvCxnSpPr>
          <p:cNvPr id="1892" name="Google Shape;1892;p57"/>
          <p:cNvCxnSpPr/>
          <p:nvPr/>
        </p:nvCxnSpPr>
        <p:spPr>
          <a:xfrm>
            <a:off x="5421825" y="2811055"/>
            <a:ext cx="1932300" cy="0"/>
          </a:xfrm>
          <a:prstGeom prst="straightConnector1">
            <a:avLst/>
          </a:prstGeom>
          <a:noFill/>
          <a:ln cap="flat" cmpd="sng" w="19050">
            <a:solidFill>
              <a:schemeClr val="lt1"/>
            </a:solidFill>
            <a:prstDash val="solid"/>
            <a:round/>
            <a:headEnd len="med" w="med" type="none"/>
            <a:tailEnd len="med" w="med" type="none"/>
          </a:ln>
        </p:spPr>
      </p:cxnSp>
      <p:cxnSp>
        <p:nvCxnSpPr>
          <p:cNvPr id="1893" name="Google Shape;1893;p57"/>
          <p:cNvCxnSpPr/>
          <p:nvPr/>
        </p:nvCxnSpPr>
        <p:spPr>
          <a:xfrm>
            <a:off x="5421825" y="3714860"/>
            <a:ext cx="1932300" cy="0"/>
          </a:xfrm>
          <a:prstGeom prst="straightConnector1">
            <a:avLst/>
          </a:prstGeom>
          <a:noFill/>
          <a:ln cap="flat" cmpd="sng" w="19050">
            <a:solidFill>
              <a:schemeClr val="lt1"/>
            </a:solidFill>
            <a:prstDash val="solid"/>
            <a:round/>
            <a:headEnd len="med" w="med" type="none"/>
            <a:tailEnd len="med" w="med" type="none"/>
          </a:ln>
        </p:spPr>
      </p:cxnSp>
      <p:grpSp>
        <p:nvGrpSpPr>
          <p:cNvPr id="1894" name="Google Shape;1894;p57"/>
          <p:cNvGrpSpPr/>
          <p:nvPr/>
        </p:nvGrpSpPr>
        <p:grpSpPr>
          <a:xfrm>
            <a:off x="1707444" y="3131642"/>
            <a:ext cx="434447" cy="434447"/>
            <a:chOff x="2866317" y="3817357"/>
            <a:chExt cx="356865" cy="356865"/>
          </a:xfrm>
        </p:grpSpPr>
        <p:sp>
          <p:nvSpPr>
            <p:cNvPr id="1895" name="Google Shape;1895;p57"/>
            <p:cNvSpPr/>
            <p:nvPr/>
          </p:nvSpPr>
          <p:spPr>
            <a:xfrm>
              <a:off x="2866317" y="3817357"/>
              <a:ext cx="356865" cy="356498"/>
            </a:xfrm>
            <a:custGeom>
              <a:rect b="b" l="l" r="r" t="t"/>
              <a:pathLst>
                <a:path extrusionOk="0" h="13599" w="13613">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7"/>
            <p:cNvSpPr/>
            <p:nvPr/>
          </p:nvSpPr>
          <p:spPr>
            <a:xfrm>
              <a:off x="2928367" y="3894561"/>
              <a:ext cx="194175" cy="279662"/>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7" name="Google Shape;1897;p57"/>
          <p:cNvGrpSpPr/>
          <p:nvPr/>
        </p:nvGrpSpPr>
        <p:grpSpPr>
          <a:xfrm>
            <a:off x="2362557" y="3131817"/>
            <a:ext cx="434447" cy="434000"/>
            <a:chOff x="3761646" y="3817357"/>
            <a:chExt cx="356865" cy="356498"/>
          </a:xfrm>
        </p:grpSpPr>
        <p:sp>
          <p:nvSpPr>
            <p:cNvPr id="1898" name="Google Shape;1898;p57"/>
            <p:cNvSpPr/>
            <p:nvPr/>
          </p:nvSpPr>
          <p:spPr>
            <a:xfrm>
              <a:off x="3761646"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7"/>
            <p:cNvSpPr/>
            <p:nvPr/>
          </p:nvSpPr>
          <p:spPr>
            <a:xfrm>
              <a:off x="3848330" y="3964188"/>
              <a:ext cx="39375" cy="116945"/>
            </a:xfrm>
            <a:custGeom>
              <a:rect b="b" l="l" r="r" t="t"/>
              <a:pathLst>
                <a:path extrusionOk="0" h="4461" w="1502">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7"/>
            <p:cNvSpPr/>
            <p:nvPr/>
          </p:nvSpPr>
          <p:spPr>
            <a:xfrm>
              <a:off x="3832418" y="3894403"/>
              <a:ext cx="55287" cy="47475"/>
            </a:xfrm>
            <a:custGeom>
              <a:rect b="b" l="l" r="r" t="t"/>
              <a:pathLst>
                <a:path extrusionOk="0" h="1811" w="2109">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7"/>
            <p:cNvSpPr/>
            <p:nvPr/>
          </p:nvSpPr>
          <p:spPr>
            <a:xfrm>
              <a:off x="3925901" y="3964161"/>
              <a:ext cx="124914" cy="117365"/>
            </a:xfrm>
            <a:custGeom>
              <a:rect b="b" l="l" r="r" t="t"/>
              <a:pathLst>
                <a:path extrusionOk="0" h="4477" w="4765">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2" name="Google Shape;1902;p57"/>
          <p:cNvGrpSpPr/>
          <p:nvPr/>
        </p:nvGrpSpPr>
        <p:grpSpPr>
          <a:xfrm>
            <a:off x="3021892" y="3131817"/>
            <a:ext cx="434000" cy="434000"/>
            <a:chOff x="4211985" y="3817357"/>
            <a:chExt cx="356498" cy="356498"/>
          </a:xfrm>
        </p:grpSpPr>
        <p:sp>
          <p:nvSpPr>
            <p:cNvPr id="1903" name="Google Shape;1903;p57"/>
            <p:cNvSpPr/>
            <p:nvPr/>
          </p:nvSpPr>
          <p:spPr>
            <a:xfrm>
              <a:off x="4211985" y="3817357"/>
              <a:ext cx="356498" cy="356498"/>
            </a:xfrm>
            <a:custGeom>
              <a:rect b="b" l="l" r="r" t="t"/>
              <a:pathLst>
                <a:path extrusionOk="0" h="13599" w="13599">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7"/>
            <p:cNvSpPr/>
            <p:nvPr/>
          </p:nvSpPr>
          <p:spPr>
            <a:xfrm>
              <a:off x="4288061" y="3909555"/>
              <a:ext cx="227756" cy="187463"/>
            </a:xfrm>
            <a:custGeom>
              <a:rect b="b" l="l" r="r" t="t"/>
              <a:pathLst>
                <a:path extrusionOk="0" h="7151" w="8688">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5" name="Google Shape;1905;p57"/>
          <p:cNvSpPr/>
          <p:nvPr/>
        </p:nvSpPr>
        <p:spPr>
          <a:xfrm>
            <a:off x="1073853" y="4080982"/>
            <a:ext cx="561955" cy="820749"/>
          </a:xfrm>
          <a:custGeom>
            <a:rect b="b" l="l" r="r" t="t"/>
            <a:pathLst>
              <a:path extrusionOk="0" h="16452" w="11265">
                <a:moveTo>
                  <a:pt x="2568" y="0"/>
                </a:moveTo>
                <a:cubicBezTo>
                  <a:pt x="2422" y="0"/>
                  <a:pt x="2276" y="4"/>
                  <a:pt x="2132" y="11"/>
                </a:cubicBezTo>
                <a:lnTo>
                  <a:pt x="1727" y="3048"/>
                </a:lnTo>
                <a:cubicBezTo>
                  <a:pt x="1998" y="3007"/>
                  <a:pt x="2276" y="2986"/>
                  <a:pt x="2557" y="2986"/>
                </a:cubicBezTo>
                <a:cubicBezTo>
                  <a:pt x="2771" y="2986"/>
                  <a:pt x="2987" y="2998"/>
                  <a:pt x="3204" y="3024"/>
                </a:cubicBezTo>
                <a:cubicBezTo>
                  <a:pt x="6073" y="3405"/>
                  <a:pt x="8097" y="6024"/>
                  <a:pt x="7728" y="8893"/>
                </a:cubicBezTo>
                <a:cubicBezTo>
                  <a:pt x="7377" y="11536"/>
                  <a:pt x="5128" y="13461"/>
                  <a:pt x="2534" y="13461"/>
                </a:cubicBezTo>
                <a:cubicBezTo>
                  <a:pt x="2311" y="13461"/>
                  <a:pt x="2085" y="13447"/>
                  <a:pt x="1858" y="13418"/>
                </a:cubicBezTo>
                <a:cubicBezTo>
                  <a:pt x="1334" y="13358"/>
                  <a:pt x="846" y="13215"/>
                  <a:pt x="406" y="13013"/>
                </a:cubicBezTo>
                <a:lnTo>
                  <a:pt x="1" y="16049"/>
                </a:lnTo>
                <a:cubicBezTo>
                  <a:pt x="465" y="16204"/>
                  <a:pt x="965" y="16311"/>
                  <a:pt x="1465" y="16383"/>
                </a:cubicBezTo>
                <a:cubicBezTo>
                  <a:pt x="1824" y="16429"/>
                  <a:pt x="2181" y="16452"/>
                  <a:pt x="2534" y="16452"/>
                </a:cubicBezTo>
                <a:cubicBezTo>
                  <a:pt x="6611" y="16452"/>
                  <a:pt x="10144" y="13429"/>
                  <a:pt x="10681" y="9286"/>
                </a:cubicBezTo>
                <a:cubicBezTo>
                  <a:pt x="11264" y="4774"/>
                  <a:pt x="8097" y="654"/>
                  <a:pt x="3585" y="71"/>
                </a:cubicBezTo>
                <a:cubicBezTo>
                  <a:pt x="3244" y="21"/>
                  <a:pt x="2904" y="0"/>
                  <a:pt x="2568" y="0"/>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7"/>
          <p:cNvSpPr/>
          <p:nvPr/>
        </p:nvSpPr>
        <p:spPr>
          <a:xfrm>
            <a:off x="1073255" y="4730146"/>
            <a:ext cx="181831" cy="171663"/>
          </a:xfrm>
          <a:custGeom>
            <a:rect b="b" l="l" r="r" t="t"/>
            <a:pathLst>
              <a:path extrusionOk="0" h="3441" w="3645">
                <a:moveTo>
                  <a:pt x="406" y="0"/>
                </a:moveTo>
                <a:lnTo>
                  <a:pt x="1" y="3036"/>
                </a:lnTo>
                <a:cubicBezTo>
                  <a:pt x="477" y="3191"/>
                  <a:pt x="965" y="3298"/>
                  <a:pt x="1477" y="3370"/>
                </a:cubicBezTo>
                <a:cubicBezTo>
                  <a:pt x="1846" y="3417"/>
                  <a:pt x="2204" y="3441"/>
                  <a:pt x="2561" y="3441"/>
                </a:cubicBezTo>
                <a:lnTo>
                  <a:pt x="3644" y="333"/>
                </a:lnTo>
                <a:lnTo>
                  <a:pt x="3644" y="333"/>
                </a:lnTo>
                <a:cubicBezTo>
                  <a:pt x="3285" y="408"/>
                  <a:pt x="2915" y="450"/>
                  <a:pt x="2537" y="450"/>
                </a:cubicBezTo>
                <a:cubicBezTo>
                  <a:pt x="2314" y="450"/>
                  <a:pt x="2088" y="436"/>
                  <a:pt x="1858" y="405"/>
                </a:cubicBezTo>
                <a:cubicBezTo>
                  <a:pt x="1346" y="345"/>
                  <a:pt x="858" y="202"/>
                  <a:pt x="4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7"/>
          <p:cNvSpPr/>
          <p:nvPr/>
        </p:nvSpPr>
        <p:spPr>
          <a:xfrm>
            <a:off x="1069713" y="4726554"/>
            <a:ext cx="189513" cy="178847"/>
          </a:xfrm>
          <a:custGeom>
            <a:rect b="b" l="l" r="r" t="t"/>
            <a:pathLst>
              <a:path extrusionOk="0" h="3585" w="3799">
                <a:moveTo>
                  <a:pt x="536" y="179"/>
                </a:moveTo>
                <a:cubicBezTo>
                  <a:pt x="989" y="370"/>
                  <a:pt x="1453" y="489"/>
                  <a:pt x="1929" y="548"/>
                </a:cubicBezTo>
                <a:cubicBezTo>
                  <a:pt x="2157" y="582"/>
                  <a:pt x="2385" y="598"/>
                  <a:pt x="2613" y="598"/>
                </a:cubicBezTo>
                <a:cubicBezTo>
                  <a:pt x="2945" y="598"/>
                  <a:pt x="3276" y="564"/>
                  <a:pt x="3608" y="501"/>
                </a:cubicBezTo>
                <a:lnTo>
                  <a:pt x="3608" y="501"/>
                </a:lnTo>
                <a:lnTo>
                  <a:pt x="2572" y="3430"/>
                </a:lnTo>
                <a:cubicBezTo>
                  <a:pt x="2227" y="3430"/>
                  <a:pt x="1882" y="3406"/>
                  <a:pt x="1560" y="3370"/>
                </a:cubicBezTo>
                <a:cubicBezTo>
                  <a:pt x="1096" y="3311"/>
                  <a:pt x="620" y="3203"/>
                  <a:pt x="155" y="3061"/>
                </a:cubicBezTo>
                <a:lnTo>
                  <a:pt x="536" y="179"/>
                </a:lnTo>
                <a:close/>
                <a:moveTo>
                  <a:pt x="512" y="1"/>
                </a:moveTo>
                <a:cubicBezTo>
                  <a:pt x="489" y="1"/>
                  <a:pt x="465" y="1"/>
                  <a:pt x="441" y="13"/>
                </a:cubicBezTo>
                <a:cubicBezTo>
                  <a:pt x="429" y="24"/>
                  <a:pt x="417" y="36"/>
                  <a:pt x="405" y="60"/>
                </a:cubicBezTo>
                <a:lnTo>
                  <a:pt x="0" y="3096"/>
                </a:lnTo>
                <a:cubicBezTo>
                  <a:pt x="0" y="3132"/>
                  <a:pt x="24" y="3168"/>
                  <a:pt x="60" y="3180"/>
                </a:cubicBezTo>
                <a:cubicBezTo>
                  <a:pt x="548" y="3334"/>
                  <a:pt x="1048" y="3453"/>
                  <a:pt x="1536" y="3513"/>
                </a:cubicBezTo>
                <a:cubicBezTo>
                  <a:pt x="1882" y="3561"/>
                  <a:pt x="2251" y="3584"/>
                  <a:pt x="2620" y="3584"/>
                </a:cubicBezTo>
                <a:cubicBezTo>
                  <a:pt x="2656" y="3584"/>
                  <a:pt x="2679" y="3561"/>
                  <a:pt x="2691" y="3537"/>
                </a:cubicBezTo>
                <a:lnTo>
                  <a:pt x="3787" y="429"/>
                </a:lnTo>
                <a:cubicBezTo>
                  <a:pt x="3799" y="405"/>
                  <a:pt x="3799" y="382"/>
                  <a:pt x="3775" y="358"/>
                </a:cubicBezTo>
                <a:cubicBezTo>
                  <a:pt x="3766" y="340"/>
                  <a:pt x="3745" y="329"/>
                  <a:pt x="3724" y="329"/>
                </a:cubicBezTo>
                <a:cubicBezTo>
                  <a:pt x="3717" y="329"/>
                  <a:pt x="3710" y="331"/>
                  <a:pt x="3703" y="334"/>
                </a:cubicBezTo>
                <a:cubicBezTo>
                  <a:pt x="3347" y="414"/>
                  <a:pt x="2990" y="454"/>
                  <a:pt x="2631" y="454"/>
                </a:cubicBezTo>
                <a:cubicBezTo>
                  <a:pt x="2402" y="454"/>
                  <a:pt x="2173" y="438"/>
                  <a:pt x="1941" y="405"/>
                </a:cubicBezTo>
                <a:cubicBezTo>
                  <a:pt x="1453" y="346"/>
                  <a:pt x="965" y="203"/>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7"/>
          <p:cNvSpPr/>
          <p:nvPr/>
        </p:nvSpPr>
        <p:spPr>
          <a:xfrm>
            <a:off x="1160005" y="4080982"/>
            <a:ext cx="298213" cy="245895"/>
          </a:xfrm>
          <a:custGeom>
            <a:rect b="b" l="l" r="r" t="t"/>
            <a:pathLst>
              <a:path extrusionOk="0" h="4929" w="5978">
                <a:moveTo>
                  <a:pt x="841" y="0"/>
                </a:moveTo>
                <a:cubicBezTo>
                  <a:pt x="695" y="0"/>
                  <a:pt x="549" y="4"/>
                  <a:pt x="405" y="11"/>
                </a:cubicBezTo>
                <a:lnTo>
                  <a:pt x="0" y="3048"/>
                </a:lnTo>
                <a:cubicBezTo>
                  <a:pt x="271" y="3007"/>
                  <a:pt x="549" y="2986"/>
                  <a:pt x="830" y="2986"/>
                </a:cubicBezTo>
                <a:cubicBezTo>
                  <a:pt x="1044" y="2986"/>
                  <a:pt x="1260" y="2998"/>
                  <a:pt x="1477" y="3024"/>
                </a:cubicBezTo>
                <a:cubicBezTo>
                  <a:pt x="2870" y="3214"/>
                  <a:pt x="4060" y="3929"/>
                  <a:pt x="4882" y="4929"/>
                </a:cubicBezTo>
                <a:lnTo>
                  <a:pt x="5977" y="1821"/>
                </a:lnTo>
                <a:cubicBezTo>
                  <a:pt x="4834" y="904"/>
                  <a:pt x="3429" y="273"/>
                  <a:pt x="1858" y="71"/>
                </a:cubicBezTo>
                <a:cubicBezTo>
                  <a:pt x="1517" y="21"/>
                  <a:pt x="1177" y="0"/>
                  <a:pt x="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7"/>
          <p:cNvSpPr/>
          <p:nvPr/>
        </p:nvSpPr>
        <p:spPr>
          <a:xfrm>
            <a:off x="1156413" y="4077390"/>
            <a:ext cx="305346" cy="253678"/>
          </a:xfrm>
          <a:custGeom>
            <a:rect b="b" l="l" r="r" t="t"/>
            <a:pathLst>
              <a:path extrusionOk="0" h="5085" w="6121">
                <a:moveTo>
                  <a:pt x="908" y="146"/>
                </a:moveTo>
                <a:cubicBezTo>
                  <a:pt x="1251" y="146"/>
                  <a:pt x="1591" y="170"/>
                  <a:pt x="1918" y="214"/>
                </a:cubicBezTo>
                <a:cubicBezTo>
                  <a:pt x="3406" y="405"/>
                  <a:pt x="4799" y="1000"/>
                  <a:pt x="5954" y="1929"/>
                </a:cubicBezTo>
                <a:lnTo>
                  <a:pt x="4918" y="4858"/>
                </a:lnTo>
                <a:cubicBezTo>
                  <a:pt x="4061" y="3846"/>
                  <a:pt x="2870" y="3203"/>
                  <a:pt x="1561" y="3024"/>
                </a:cubicBezTo>
                <a:cubicBezTo>
                  <a:pt x="1334" y="3000"/>
                  <a:pt x="1096" y="2989"/>
                  <a:pt x="870" y="2989"/>
                </a:cubicBezTo>
                <a:cubicBezTo>
                  <a:pt x="632" y="2989"/>
                  <a:pt x="394" y="3000"/>
                  <a:pt x="156" y="3036"/>
                </a:cubicBezTo>
                <a:lnTo>
                  <a:pt x="548" y="155"/>
                </a:lnTo>
                <a:cubicBezTo>
                  <a:pt x="668" y="149"/>
                  <a:pt x="788" y="146"/>
                  <a:pt x="908" y="146"/>
                </a:cubicBezTo>
                <a:close/>
                <a:moveTo>
                  <a:pt x="923" y="1"/>
                </a:moveTo>
                <a:cubicBezTo>
                  <a:pt x="774" y="1"/>
                  <a:pt x="625" y="5"/>
                  <a:pt x="477" y="12"/>
                </a:cubicBezTo>
                <a:cubicBezTo>
                  <a:pt x="441" y="12"/>
                  <a:pt x="406" y="36"/>
                  <a:pt x="406" y="72"/>
                </a:cubicBezTo>
                <a:lnTo>
                  <a:pt x="1" y="3108"/>
                </a:lnTo>
                <a:cubicBezTo>
                  <a:pt x="1" y="3131"/>
                  <a:pt x="1" y="3155"/>
                  <a:pt x="25" y="3167"/>
                </a:cubicBezTo>
                <a:cubicBezTo>
                  <a:pt x="33" y="3185"/>
                  <a:pt x="48" y="3196"/>
                  <a:pt x="65" y="3196"/>
                </a:cubicBezTo>
                <a:cubicBezTo>
                  <a:pt x="71" y="3196"/>
                  <a:pt x="78" y="3194"/>
                  <a:pt x="84" y="3191"/>
                </a:cubicBezTo>
                <a:cubicBezTo>
                  <a:pt x="348" y="3152"/>
                  <a:pt x="613" y="3131"/>
                  <a:pt x="875" y="3131"/>
                </a:cubicBezTo>
                <a:cubicBezTo>
                  <a:pt x="1097" y="3131"/>
                  <a:pt x="1318" y="3146"/>
                  <a:pt x="1537" y="3179"/>
                </a:cubicBezTo>
                <a:cubicBezTo>
                  <a:pt x="2858" y="3346"/>
                  <a:pt x="4049" y="4012"/>
                  <a:pt x="4894" y="5060"/>
                </a:cubicBezTo>
                <a:cubicBezTo>
                  <a:pt x="4906" y="5072"/>
                  <a:pt x="4930" y="5084"/>
                  <a:pt x="4954" y="5084"/>
                </a:cubicBezTo>
                <a:lnTo>
                  <a:pt x="4966" y="5084"/>
                </a:lnTo>
                <a:cubicBezTo>
                  <a:pt x="4990" y="5072"/>
                  <a:pt x="5013" y="5060"/>
                  <a:pt x="5013" y="5036"/>
                </a:cubicBezTo>
                <a:lnTo>
                  <a:pt x="6121" y="1929"/>
                </a:lnTo>
                <a:cubicBezTo>
                  <a:pt x="6121" y="1893"/>
                  <a:pt x="6121" y="1857"/>
                  <a:pt x="6097" y="1846"/>
                </a:cubicBezTo>
                <a:cubicBezTo>
                  <a:pt x="4906" y="881"/>
                  <a:pt x="3466" y="262"/>
                  <a:pt x="1942" y="72"/>
                </a:cubicBezTo>
                <a:cubicBezTo>
                  <a:pt x="1609" y="22"/>
                  <a:pt x="1266" y="1"/>
                  <a:pt x="9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7"/>
          <p:cNvSpPr/>
          <p:nvPr/>
        </p:nvSpPr>
        <p:spPr>
          <a:xfrm>
            <a:off x="96255" y="3843925"/>
            <a:ext cx="1171898" cy="1294930"/>
          </a:xfrm>
          <a:custGeom>
            <a:rect b="b" l="l" r="r" t="t"/>
            <a:pathLst>
              <a:path extrusionOk="0" h="25957" w="23492">
                <a:moveTo>
                  <a:pt x="0" y="1"/>
                </a:moveTo>
                <a:lnTo>
                  <a:pt x="3512" y="25957"/>
                </a:lnTo>
                <a:lnTo>
                  <a:pt x="19979" y="25957"/>
                </a:lnTo>
                <a:lnTo>
                  <a:pt x="23491" y="1"/>
                </a:ln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7"/>
          <p:cNvSpPr/>
          <p:nvPr/>
        </p:nvSpPr>
        <p:spPr>
          <a:xfrm>
            <a:off x="96255" y="3571507"/>
            <a:ext cx="1171898" cy="573806"/>
          </a:xfrm>
          <a:custGeom>
            <a:rect b="b" l="l" r="r" t="t"/>
            <a:pathLst>
              <a:path extrusionOk="0" h="11502" w="23492">
                <a:moveTo>
                  <a:pt x="11740" y="0"/>
                </a:moveTo>
                <a:cubicBezTo>
                  <a:pt x="5263" y="0"/>
                  <a:pt x="0" y="2572"/>
                  <a:pt x="0" y="5751"/>
                </a:cubicBezTo>
                <a:cubicBezTo>
                  <a:pt x="0" y="8918"/>
                  <a:pt x="5263" y="11502"/>
                  <a:pt x="11740" y="11502"/>
                </a:cubicBezTo>
                <a:cubicBezTo>
                  <a:pt x="18229" y="11502"/>
                  <a:pt x="23491" y="8918"/>
                  <a:pt x="23491" y="5751"/>
                </a:cubicBezTo>
                <a:cubicBezTo>
                  <a:pt x="23491" y="2572"/>
                  <a:pt x="18229" y="0"/>
                  <a:pt x="11740" y="0"/>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7"/>
          <p:cNvSpPr/>
          <p:nvPr/>
        </p:nvSpPr>
        <p:spPr>
          <a:xfrm>
            <a:off x="164548" y="3608165"/>
            <a:ext cx="1035263" cy="471038"/>
          </a:xfrm>
          <a:custGeom>
            <a:rect b="b" l="l" r="r" t="t"/>
            <a:pathLst>
              <a:path extrusionOk="0" h="9442" w="20753">
                <a:moveTo>
                  <a:pt x="10371" y="0"/>
                </a:moveTo>
                <a:cubicBezTo>
                  <a:pt x="4644" y="0"/>
                  <a:pt x="0" y="2119"/>
                  <a:pt x="0" y="4727"/>
                </a:cubicBezTo>
                <a:cubicBezTo>
                  <a:pt x="0" y="7334"/>
                  <a:pt x="4644" y="9442"/>
                  <a:pt x="10371" y="9442"/>
                </a:cubicBezTo>
                <a:cubicBezTo>
                  <a:pt x="16110" y="9442"/>
                  <a:pt x="20753" y="7334"/>
                  <a:pt x="20753" y="4727"/>
                </a:cubicBezTo>
                <a:cubicBezTo>
                  <a:pt x="20753" y="2119"/>
                  <a:pt x="16110" y="0"/>
                  <a:pt x="10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7"/>
          <p:cNvSpPr/>
          <p:nvPr/>
        </p:nvSpPr>
        <p:spPr>
          <a:xfrm>
            <a:off x="160956" y="3604573"/>
            <a:ext cx="1042447" cy="478820"/>
          </a:xfrm>
          <a:custGeom>
            <a:rect b="b" l="l" r="r" t="t"/>
            <a:pathLst>
              <a:path extrusionOk="0" h="9598" w="20897">
                <a:moveTo>
                  <a:pt x="10455" y="144"/>
                </a:moveTo>
                <a:cubicBezTo>
                  <a:pt x="16134" y="144"/>
                  <a:pt x="20754" y="2227"/>
                  <a:pt x="20754" y="4799"/>
                </a:cubicBezTo>
                <a:cubicBezTo>
                  <a:pt x="20754" y="7359"/>
                  <a:pt x="16134" y="9442"/>
                  <a:pt x="10455" y="9442"/>
                </a:cubicBezTo>
                <a:cubicBezTo>
                  <a:pt x="4763" y="9442"/>
                  <a:pt x="144" y="7359"/>
                  <a:pt x="144" y="4799"/>
                </a:cubicBezTo>
                <a:cubicBezTo>
                  <a:pt x="144" y="2227"/>
                  <a:pt x="4763" y="144"/>
                  <a:pt x="10455" y="144"/>
                </a:cubicBezTo>
                <a:close/>
                <a:moveTo>
                  <a:pt x="10455" y="1"/>
                </a:moveTo>
                <a:cubicBezTo>
                  <a:pt x="4680" y="1"/>
                  <a:pt x="1" y="2144"/>
                  <a:pt x="1" y="4799"/>
                </a:cubicBezTo>
                <a:cubicBezTo>
                  <a:pt x="1" y="7442"/>
                  <a:pt x="4692" y="9597"/>
                  <a:pt x="10455" y="9597"/>
                </a:cubicBezTo>
                <a:cubicBezTo>
                  <a:pt x="16217" y="9597"/>
                  <a:pt x="20896" y="7442"/>
                  <a:pt x="20896" y="4799"/>
                </a:cubicBezTo>
                <a:cubicBezTo>
                  <a:pt x="20896" y="2144"/>
                  <a:pt x="16217" y="1"/>
                  <a:pt x="104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7"/>
          <p:cNvSpPr/>
          <p:nvPr/>
        </p:nvSpPr>
        <p:spPr>
          <a:xfrm>
            <a:off x="179413" y="3666930"/>
            <a:ext cx="1020398" cy="412270"/>
          </a:xfrm>
          <a:custGeom>
            <a:rect b="b" l="l" r="r" t="t"/>
            <a:pathLst>
              <a:path extrusionOk="0" h="8264" w="20455">
                <a:moveTo>
                  <a:pt x="10382" y="1"/>
                </a:moveTo>
                <a:cubicBezTo>
                  <a:pt x="4691" y="1"/>
                  <a:pt x="60" y="2096"/>
                  <a:pt x="0" y="4680"/>
                </a:cubicBezTo>
                <a:cubicBezTo>
                  <a:pt x="1119" y="6740"/>
                  <a:pt x="5203" y="8264"/>
                  <a:pt x="10085" y="8264"/>
                </a:cubicBezTo>
                <a:cubicBezTo>
                  <a:pt x="15776" y="8264"/>
                  <a:pt x="20395" y="6180"/>
                  <a:pt x="20455" y="3597"/>
                </a:cubicBezTo>
                <a:cubicBezTo>
                  <a:pt x="19336" y="1537"/>
                  <a:pt x="15252" y="1"/>
                  <a:pt x="103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7"/>
          <p:cNvSpPr/>
          <p:nvPr/>
        </p:nvSpPr>
        <p:spPr>
          <a:xfrm>
            <a:off x="175822" y="3663388"/>
            <a:ext cx="1027581" cy="420003"/>
          </a:xfrm>
          <a:custGeom>
            <a:rect b="b" l="l" r="r" t="t"/>
            <a:pathLst>
              <a:path extrusionOk="0" h="8419" w="20599">
                <a:moveTo>
                  <a:pt x="10454" y="155"/>
                </a:moveTo>
                <a:cubicBezTo>
                  <a:pt x="15205" y="155"/>
                  <a:pt x="19301" y="1608"/>
                  <a:pt x="20444" y="3691"/>
                </a:cubicBezTo>
                <a:cubicBezTo>
                  <a:pt x="20360" y="6216"/>
                  <a:pt x="15753" y="8263"/>
                  <a:pt x="10157" y="8263"/>
                </a:cubicBezTo>
                <a:cubicBezTo>
                  <a:pt x="5394" y="8263"/>
                  <a:pt x="1298" y="6811"/>
                  <a:pt x="155" y="4727"/>
                </a:cubicBezTo>
                <a:cubicBezTo>
                  <a:pt x="239" y="2203"/>
                  <a:pt x="4846" y="155"/>
                  <a:pt x="10454" y="155"/>
                </a:cubicBezTo>
                <a:close/>
                <a:moveTo>
                  <a:pt x="10454" y="0"/>
                </a:moveTo>
                <a:cubicBezTo>
                  <a:pt x="4751" y="0"/>
                  <a:pt x="60" y="2132"/>
                  <a:pt x="1" y="4751"/>
                </a:cubicBezTo>
                <a:cubicBezTo>
                  <a:pt x="1" y="4763"/>
                  <a:pt x="1" y="4775"/>
                  <a:pt x="12" y="4787"/>
                </a:cubicBezTo>
                <a:cubicBezTo>
                  <a:pt x="1167" y="6918"/>
                  <a:pt x="5335" y="8418"/>
                  <a:pt x="10157" y="8418"/>
                </a:cubicBezTo>
                <a:cubicBezTo>
                  <a:pt x="15848" y="8418"/>
                  <a:pt x="20539" y="6287"/>
                  <a:pt x="20598" y="3668"/>
                </a:cubicBezTo>
                <a:cubicBezTo>
                  <a:pt x="20598" y="3656"/>
                  <a:pt x="20598" y="3644"/>
                  <a:pt x="20586" y="3632"/>
                </a:cubicBezTo>
                <a:cubicBezTo>
                  <a:pt x="19432" y="1489"/>
                  <a:pt x="15264" y="0"/>
                  <a:pt x="10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7"/>
          <p:cNvSpPr/>
          <p:nvPr/>
        </p:nvSpPr>
        <p:spPr>
          <a:xfrm>
            <a:off x="711588" y="3842778"/>
            <a:ext cx="441931" cy="197804"/>
          </a:xfrm>
          <a:custGeom>
            <a:rect b="b" l="l" r="r" t="t"/>
            <a:pathLst>
              <a:path extrusionOk="0" h="3965" w="8859">
                <a:moveTo>
                  <a:pt x="8703" y="0"/>
                </a:moveTo>
                <a:cubicBezTo>
                  <a:pt x="8668" y="12"/>
                  <a:pt x="8632" y="48"/>
                  <a:pt x="8644" y="83"/>
                </a:cubicBezTo>
                <a:cubicBezTo>
                  <a:pt x="8703" y="441"/>
                  <a:pt x="8573" y="845"/>
                  <a:pt x="8287" y="1179"/>
                </a:cubicBezTo>
                <a:cubicBezTo>
                  <a:pt x="8025" y="1488"/>
                  <a:pt x="7668" y="1727"/>
                  <a:pt x="7322" y="1917"/>
                </a:cubicBezTo>
                <a:cubicBezTo>
                  <a:pt x="5177" y="3158"/>
                  <a:pt x="2749" y="3812"/>
                  <a:pt x="269" y="3812"/>
                </a:cubicBezTo>
                <a:cubicBezTo>
                  <a:pt x="203" y="3812"/>
                  <a:pt x="137" y="3811"/>
                  <a:pt x="71" y="3810"/>
                </a:cubicBezTo>
                <a:cubicBezTo>
                  <a:pt x="36" y="3810"/>
                  <a:pt x="0" y="3846"/>
                  <a:pt x="0" y="3882"/>
                </a:cubicBezTo>
                <a:cubicBezTo>
                  <a:pt x="0" y="3929"/>
                  <a:pt x="24" y="3965"/>
                  <a:pt x="71" y="3965"/>
                </a:cubicBezTo>
                <a:lnTo>
                  <a:pt x="262" y="3965"/>
                </a:lnTo>
                <a:cubicBezTo>
                  <a:pt x="2762" y="3965"/>
                  <a:pt x="5227" y="3298"/>
                  <a:pt x="7394" y="2048"/>
                </a:cubicBezTo>
                <a:cubicBezTo>
                  <a:pt x="7751" y="1846"/>
                  <a:pt x="8120" y="1607"/>
                  <a:pt x="8394" y="1274"/>
                </a:cubicBezTo>
                <a:cubicBezTo>
                  <a:pt x="8703" y="905"/>
                  <a:pt x="8858" y="464"/>
                  <a:pt x="8787" y="60"/>
                </a:cubicBezTo>
                <a:cubicBezTo>
                  <a:pt x="8787" y="24"/>
                  <a:pt x="8739" y="0"/>
                  <a:pt x="87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7"/>
          <p:cNvSpPr/>
          <p:nvPr/>
        </p:nvSpPr>
        <p:spPr>
          <a:xfrm>
            <a:off x="242917" y="3695066"/>
            <a:ext cx="501344" cy="170316"/>
          </a:xfrm>
          <a:custGeom>
            <a:rect b="b" l="l" r="r" t="t"/>
            <a:pathLst>
              <a:path extrusionOk="0" h="3414" w="10050">
                <a:moveTo>
                  <a:pt x="9147" y="1"/>
                </a:moveTo>
                <a:cubicBezTo>
                  <a:pt x="6911" y="1"/>
                  <a:pt x="4653" y="432"/>
                  <a:pt x="2585" y="1270"/>
                </a:cubicBezTo>
                <a:cubicBezTo>
                  <a:pt x="1715" y="1616"/>
                  <a:pt x="513" y="2211"/>
                  <a:pt x="13" y="3306"/>
                </a:cubicBezTo>
                <a:cubicBezTo>
                  <a:pt x="1" y="3342"/>
                  <a:pt x="13" y="3390"/>
                  <a:pt x="61" y="3402"/>
                </a:cubicBezTo>
                <a:cubicBezTo>
                  <a:pt x="61" y="3402"/>
                  <a:pt x="72" y="3414"/>
                  <a:pt x="84" y="3414"/>
                </a:cubicBezTo>
                <a:cubicBezTo>
                  <a:pt x="108" y="3414"/>
                  <a:pt x="144" y="3390"/>
                  <a:pt x="156" y="3366"/>
                </a:cubicBezTo>
                <a:cubicBezTo>
                  <a:pt x="620" y="2318"/>
                  <a:pt x="1799" y="1747"/>
                  <a:pt x="2644" y="1401"/>
                </a:cubicBezTo>
                <a:cubicBezTo>
                  <a:pt x="4686" y="576"/>
                  <a:pt x="6916" y="155"/>
                  <a:pt x="9134" y="155"/>
                </a:cubicBezTo>
                <a:cubicBezTo>
                  <a:pt x="9412" y="155"/>
                  <a:pt x="9689" y="162"/>
                  <a:pt x="9967" y="175"/>
                </a:cubicBezTo>
                <a:cubicBezTo>
                  <a:pt x="10002" y="175"/>
                  <a:pt x="10038" y="139"/>
                  <a:pt x="10038" y="104"/>
                </a:cubicBezTo>
                <a:cubicBezTo>
                  <a:pt x="10050" y="56"/>
                  <a:pt x="10014" y="20"/>
                  <a:pt x="9967" y="20"/>
                </a:cubicBezTo>
                <a:cubicBezTo>
                  <a:pt x="9694" y="7"/>
                  <a:pt x="9420" y="1"/>
                  <a:pt x="9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7"/>
          <p:cNvSpPr/>
          <p:nvPr/>
        </p:nvSpPr>
        <p:spPr>
          <a:xfrm>
            <a:off x="691384" y="3729836"/>
            <a:ext cx="346302" cy="98727"/>
          </a:xfrm>
          <a:custGeom>
            <a:rect b="b" l="l" r="r" t="t"/>
            <a:pathLst>
              <a:path extrusionOk="0" h="1979" w="6942">
                <a:moveTo>
                  <a:pt x="1375" y="0"/>
                </a:moveTo>
                <a:cubicBezTo>
                  <a:pt x="936" y="0"/>
                  <a:pt x="496" y="32"/>
                  <a:pt x="60" y="97"/>
                </a:cubicBezTo>
                <a:cubicBezTo>
                  <a:pt x="24" y="109"/>
                  <a:pt x="0" y="145"/>
                  <a:pt x="0" y="181"/>
                </a:cubicBezTo>
                <a:cubicBezTo>
                  <a:pt x="12" y="228"/>
                  <a:pt x="48" y="252"/>
                  <a:pt x="84" y="252"/>
                </a:cubicBezTo>
                <a:cubicBezTo>
                  <a:pt x="519" y="186"/>
                  <a:pt x="957" y="154"/>
                  <a:pt x="1394" y="154"/>
                </a:cubicBezTo>
                <a:cubicBezTo>
                  <a:pt x="3336" y="154"/>
                  <a:pt x="5256" y="791"/>
                  <a:pt x="6811" y="1966"/>
                </a:cubicBezTo>
                <a:cubicBezTo>
                  <a:pt x="6822" y="1978"/>
                  <a:pt x="6846" y="1978"/>
                  <a:pt x="6858" y="1978"/>
                </a:cubicBezTo>
                <a:cubicBezTo>
                  <a:pt x="6882" y="1978"/>
                  <a:pt x="6906" y="1966"/>
                  <a:pt x="6918" y="1943"/>
                </a:cubicBezTo>
                <a:cubicBezTo>
                  <a:pt x="6942" y="1919"/>
                  <a:pt x="6930" y="1871"/>
                  <a:pt x="6906" y="1847"/>
                </a:cubicBezTo>
                <a:cubicBezTo>
                  <a:pt x="5317" y="649"/>
                  <a:pt x="3354" y="0"/>
                  <a:pt x="13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7"/>
          <p:cNvSpPr/>
          <p:nvPr/>
        </p:nvSpPr>
        <p:spPr>
          <a:xfrm>
            <a:off x="326076" y="3924590"/>
            <a:ext cx="520350" cy="70890"/>
          </a:xfrm>
          <a:custGeom>
            <a:rect b="b" l="l" r="r" t="t"/>
            <a:pathLst>
              <a:path extrusionOk="0" h="1421" w="10431">
                <a:moveTo>
                  <a:pt x="88" y="0"/>
                </a:moveTo>
                <a:cubicBezTo>
                  <a:pt x="57" y="0"/>
                  <a:pt x="23" y="21"/>
                  <a:pt x="13" y="51"/>
                </a:cubicBezTo>
                <a:cubicBezTo>
                  <a:pt x="1" y="87"/>
                  <a:pt x="13" y="134"/>
                  <a:pt x="48" y="146"/>
                </a:cubicBezTo>
                <a:cubicBezTo>
                  <a:pt x="2204" y="991"/>
                  <a:pt x="4537" y="1420"/>
                  <a:pt x="6859" y="1420"/>
                </a:cubicBezTo>
                <a:cubicBezTo>
                  <a:pt x="8038" y="1420"/>
                  <a:pt x="9216" y="1313"/>
                  <a:pt x="10371" y="1087"/>
                </a:cubicBezTo>
                <a:cubicBezTo>
                  <a:pt x="10407" y="1075"/>
                  <a:pt x="10431" y="1039"/>
                  <a:pt x="10431" y="1003"/>
                </a:cubicBezTo>
                <a:cubicBezTo>
                  <a:pt x="10421" y="964"/>
                  <a:pt x="10395" y="941"/>
                  <a:pt x="10359" y="941"/>
                </a:cubicBezTo>
                <a:cubicBezTo>
                  <a:pt x="10351" y="941"/>
                  <a:pt x="10344" y="942"/>
                  <a:pt x="10335" y="944"/>
                </a:cubicBezTo>
                <a:cubicBezTo>
                  <a:pt x="9197" y="1164"/>
                  <a:pt x="8030" y="1274"/>
                  <a:pt x="6860" y="1274"/>
                </a:cubicBezTo>
                <a:cubicBezTo>
                  <a:pt x="4556" y="1274"/>
                  <a:pt x="2240" y="848"/>
                  <a:pt x="108" y="3"/>
                </a:cubicBezTo>
                <a:cubicBezTo>
                  <a:pt x="102" y="1"/>
                  <a:pt x="95" y="0"/>
                  <a:pt x="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7"/>
          <p:cNvSpPr/>
          <p:nvPr/>
        </p:nvSpPr>
        <p:spPr>
          <a:xfrm>
            <a:off x="801231" y="3880142"/>
            <a:ext cx="191908" cy="65403"/>
          </a:xfrm>
          <a:custGeom>
            <a:rect b="b" l="l" r="r" t="t"/>
            <a:pathLst>
              <a:path extrusionOk="0" h="1311" w="3847">
                <a:moveTo>
                  <a:pt x="3768" y="1"/>
                </a:moveTo>
                <a:cubicBezTo>
                  <a:pt x="3754" y="1"/>
                  <a:pt x="3740" y="5"/>
                  <a:pt x="3728" y="13"/>
                </a:cubicBezTo>
                <a:cubicBezTo>
                  <a:pt x="2608" y="632"/>
                  <a:pt x="1346" y="1025"/>
                  <a:pt x="72" y="1156"/>
                </a:cubicBezTo>
                <a:cubicBezTo>
                  <a:pt x="37" y="1156"/>
                  <a:pt x="1" y="1204"/>
                  <a:pt x="13" y="1239"/>
                </a:cubicBezTo>
                <a:cubicBezTo>
                  <a:pt x="13" y="1275"/>
                  <a:pt x="48" y="1311"/>
                  <a:pt x="84" y="1311"/>
                </a:cubicBezTo>
                <a:lnTo>
                  <a:pt x="96" y="1311"/>
                </a:lnTo>
                <a:cubicBezTo>
                  <a:pt x="1382" y="1180"/>
                  <a:pt x="2668" y="775"/>
                  <a:pt x="3799" y="132"/>
                </a:cubicBezTo>
                <a:cubicBezTo>
                  <a:pt x="3835" y="120"/>
                  <a:pt x="3847" y="73"/>
                  <a:pt x="3835" y="37"/>
                </a:cubicBezTo>
                <a:cubicBezTo>
                  <a:pt x="3819" y="14"/>
                  <a:pt x="3794" y="1"/>
                  <a:pt x="37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7"/>
          <p:cNvSpPr/>
          <p:nvPr/>
        </p:nvSpPr>
        <p:spPr>
          <a:xfrm>
            <a:off x="245910" y="3830655"/>
            <a:ext cx="82011" cy="139835"/>
          </a:xfrm>
          <a:custGeom>
            <a:rect b="b" l="l" r="r" t="t"/>
            <a:pathLst>
              <a:path extrusionOk="0" h="2803" w="1644">
                <a:moveTo>
                  <a:pt x="722" y="0"/>
                </a:moveTo>
                <a:cubicBezTo>
                  <a:pt x="701" y="0"/>
                  <a:pt x="680" y="9"/>
                  <a:pt x="667" y="29"/>
                </a:cubicBezTo>
                <a:cubicBezTo>
                  <a:pt x="429" y="279"/>
                  <a:pt x="143" y="588"/>
                  <a:pt x="72" y="969"/>
                </a:cubicBezTo>
                <a:cubicBezTo>
                  <a:pt x="1" y="1362"/>
                  <a:pt x="155" y="1803"/>
                  <a:pt x="477" y="2136"/>
                </a:cubicBezTo>
                <a:cubicBezTo>
                  <a:pt x="774" y="2446"/>
                  <a:pt x="1155" y="2636"/>
                  <a:pt x="1525" y="2803"/>
                </a:cubicBezTo>
                <a:lnTo>
                  <a:pt x="1560" y="2803"/>
                </a:lnTo>
                <a:cubicBezTo>
                  <a:pt x="1584" y="2803"/>
                  <a:pt x="1608" y="2791"/>
                  <a:pt x="1632" y="2767"/>
                </a:cubicBezTo>
                <a:cubicBezTo>
                  <a:pt x="1644" y="2732"/>
                  <a:pt x="1632" y="2684"/>
                  <a:pt x="1584" y="2660"/>
                </a:cubicBezTo>
                <a:cubicBezTo>
                  <a:pt x="1227" y="2505"/>
                  <a:pt x="870" y="2327"/>
                  <a:pt x="596" y="2041"/>
                </a:cubicBezTo>
                <a:cubicBezTo>
                  <a:pt x="298" y="1731"/>
                  <a:pt x="155" y="1339"/>
                  <a:pt x="227" y="1005"/>
                </a:cubicBezTo>
                <a:cubicBezTo>
                  <a:pt x="286" y="648"/>
                  <a:pt x="560" y="362"/>
                  <a:pt x="774" y="124"/>
                </a:cubicBezTo>
                <a:cubicBezTo>
                  <a:pt x="798" y="100"/>
                  <a:pt x="798" y="53"/>
                  <a:pt x="774" y="17"/>
                </a:cubicBezTo>
                <a:cubicBezTo>
                  <a:pt x="758" y="6"/>
                  <a:pt x="740" y="0"/>
                  <a:pt x="7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7"/>
          <p:cNvSpPr/>
          <p:nvPr/>
        </p:nvSpPr>
        <p:spPr>
          <a:xfrm>
            <a:off x="954478" y="3762362"/>
            <a:ext cx="138431" cy="192117"/>
          </a:xfrm>
          <a:custGeom>
            <a:rect b="b" l="l" r="r" t="t"/>
            <a:pathLst>
              <a:path extrusionOk="0" h="3851" w="2775">
                <a:moveTo>
                  <a:pt x="1246" y="0"/>
                </a:moveTo>
                <a:cubicBezTo>
                  <a:pt x="1217" y="0"/>
                  <a:pt x="1185" y="14"/>
                  <a:pt x="1167" y="41"/>
                </a:cubicBezTo>
                <a:cubicBezTo>
                  <a:pt x="1156" y="76"/>
                  <a:pt x="1167" y="124"/>
                  <a:pt x="1203" y="136"/>
                </a:cubicBezTo>
                <a:cubicBezTo>
                  <a:pt x="1929" y="505"/>
                  <a:pt x="2346" y="910"/>
                  <a:pt x="2465" y="1374"/>
                </a:cubicBezTo>
                <a:cubicBezTo>
                  <a:pt x="2620" y="1993"/>
                  <a:pt x="2239" y="2624"/>
                  <a:pt x="1787" y="2969"/>
                </a:cubicBezTo>
                <a:cubicBezTo>
                  <a:pt x="1287" y="3362"/>
                  <a:pt x="644" y="3541"/>
                  <a:pt x="72" y="3708"/>
                </a:cubicBezTo>
                <a:cubicBezTo>
                  <a:pt x="24" y="3720"/>
                  <a:pt x="1" y="3755"/>
                  <a:pt x="13" y="3803"/>
                </a:cubicBezTo>
                <a:cubicBezTo>
                  <a:pt x="24" y="3827"/>
                  <a:pt x="60" y="3851"/>
                  <a:pt x="84" y="3851"/>
                </a:cubicBezTo>
                <a:lnTo>
                  <a:pt x="108" y="3851"/>
                </a:lnTo>
                <a:cubicBezTo>
                  <a:pt x="691" y="3684"/>
                  <a:pt x="1358" y="3493"/>
                  <a:pt x="1882" y="3089"/>
                </a:cubicBezTo>
                <a:cubicBezTo>
                  <a:pt x="2370" y="2708"/>
                  <a:pt x="2775" y="2017"/>
                  <a:pt x="2608" y="1338"/>
                </a:cubicBezTo>
                <a:cubicBezTo>
                  <a:pt x="2477" y="826"/>
                  <a:pt x="2037" y="386"/>
                  <a:pt x="1275" y="5"/>
                </a:cubicBezTo>
                <a:cubicBezTo>
                  <a:pt x="1266" y="2"/>
                  <a:pt x="1256" y="0"/>
                  <a:pt x="1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7"/>
          <p:cNvSpPr/>
          <p:nvPr/>
        </p:nvSpPr>
        <p:spPr>
          <a:xfrm>
            <a:off x="417565" y="3788702"/>
            <a:ext cx="275615" cy="73734"/>
          </a:xfrm>
          <a:custGeom>
            <a:rect b="b" l="l" r="r" t="t"/>
            <a:pathLst>
              <a:path extrusionOk="0" h="1478" w="5525">
                <a:moveTo>
                  <a:pt x="5418" y="1"/>
                </a:moveTo>
                <a:cubicBezTo>
                  <a:pt x="4049" y="1"/>
                  <a:pt x="2679" y="191"/>
                  <a:pt x="1370" y="572"/>
                </a:cubicBezTo>
                <a:cubicBezTo>
                  <a:pt x="858" y="727"/>
                  <a:pt x="334" y="929"/>
                  <a:pt x="24" y="1358"/>
                </a:cubicBezTo>
                <a:cubicBezTo>
                  <a:pt x="0" y="1394"/>
                  <a:pt x="0" y="1441"/>
                  <a:pt x="36" y="1465"/>
                </a:cubicBezTo>
                <a:cubicBezTo>
                  <a:pt x="48" y="1477"/>
                  <a:pt x="60" y="1477"/>
                  <a:pt x="84" y="1477"/>
                </a:cubicBezTo>
                <a:cubicBezTo>
                  <a:pt x="108" y="1477"/>
                  <a:pt x="131" y="1465"/>
                  <a:pt x="143" y="1441"/>
                </a:cubicBezTo>
                <a:cubicBezTo>
                  <a:pt x="429" y="1048"/>
                  <a:pt x="917" y="870"/>
                  <a:pt x="1417" y="727"/>
                </a:cubicBezTo>
                <a:cubicBezTo>
                  <a:pt x="2691" y="345"/>
                  <a:pt x="4009" y="143"/>
                  <a:pt x="5339" y="143"/>
                </a:cubicBezTo>
                <a:cubicBezTo>
                  <a:pt x="5377" y="143"/>
                  <a:pt x="5415" y="143"/>
                  <a:pt x="5453" y="144"/>
                </a:cubicBezTo>
                <a:cubicBezTo>
                  <a:pt x="5489" y="144"/>
                  <a:pt x="5525" y="108"/>
                  <a:pt x="5525" y="72"/>
                </a:cubicBezTo>
                <a:cubicBezTo>
                  <a:pt x="5525" y="36"/>
                  <a:pt x="5489" y="1"/>
                  <a:pt x="5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7"/>
          <p:cNvSpPr/>
          <p:nvPr/>
        </p:nvSpPr>
        <p:spPr>
          <a:xfrm>
            <a:off x="662251" y="3884183"/>
            <a:ext cx="163373" cy="26939"/>
          </a:xfrm>
          <a:custGeom>
            <a:rect b="b" l="l" r="r" t="t"/>
            <a:pathLst>
              <a:path extrusionOk="0" h="540" w="3275">
                <a:moveTo>
                  <a:pt x="3188" y="0"/>
                </a:moveTo>
                <a:cubicBezTo>
                  <a:pt x="3181" y="0"/>
                  <a:pt x="3174" y="1"/>
                  <a:pt x="3168" y="4"/>
                </a:cubicBezTo>
                <a:cubicBezTo>
                  <a:pt x="2525" y="258"/>
                  <a:pt x="1824" y="385"/>
                  <a:pt x="1128" y="385"/>
                </a:cubicBezTo>
                <a:cubicBezTo>
                  <a:pt x="780" y="385"/>
                  <a:pt x="433" y="353"/>
                  <a:pt x="96" y="289"/>
                </a:cubicBezTo>
                <a:cubicBezTo>
                  <a:pt x="91" y="288"/>
                  <a:pt x="86" y="287"/>
                  <a:pt x="81" y="287"/>
                </a:cubicBezTo>
                <a:cubicBezTo>
                  <a:pt x="48" y="287"/>
                  <a:pt x="13" y="318"/>
                  <a:pt x="13" y="349"/>
                </a:cubicBezTo>
                <a:cubicBezTo>
                  <a:pt x="1" y="396"/>
                  <a:pt x="25" y="432"/>
                  <a:pt x="72" y="432"/>
                </a:cubicBezTo>
                <a:cubicBezTo>
                  <a:pt x="418" y="504"/>
                  <a:pt x="763" y="539"/>
                  <a:pt x="1120" y="539"/>
                </a:cubicBezTo>
                <a:cubicBezTo>
                  <a:pt x="1834" y="539"/>
                  <a:pt x="2561" y="408"/>
                  <a:pt x="3227" y="146"/>
                </a:cubicBezTo>
                <a:cubicBezTo>
                  <a:pt x="3263" y="135"/>
                  <a:pt x="3275" y="87"/>
                  <a:pt x="3263" y="51"/>
                </a:cubicBezTo>
                <a:cubicBezTo>
                  <a:pt x="3253" y="22"/>
                  <a:pt x="3219" y="0"/>
                  <a:pt x="3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7"/>
          <p:cNvSpPr/>
          <p:nvPr/>
        </p:nvSpPr>
        <p:spPr>
          <a:xfrm rot="10800000">
            <a:off x="748295" y="874273"/>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7"/>
          <p:cNvSpPr/>
          <p:nvPr/>
        </p:nvSpPr>
        <p:spPr>
          <a:xfrm rot="10800000">
            <a:off x="42344" y="586627"/>
            <a:ext cx="314806" cy="337478"/>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7"/>
          <p:cNvSpPr/>
          <p:nvPr/>
        </p:nvSpPr>
        <p:spPr>
          <a:xfrm rot="10800000">
            <a:off x="802659" y="1734074"/>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7"/>
          <p:cNvSpPr/>
          <p:nvPr/>
        </p:nvSpPr>
        <p:spPr>
          <a:xfrm rot="10800000">
            <a:off x="-203474" y="1409712"/>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7"/>
          <p:cNvSpPr/>
          <p:nvPr/>
        </p:nvSpPr>
        <p:spPr>
          <a:xfrm>
            <a:off x="8008082" y="1576191"/>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7"/>
          <p:cNvSpPr/>
          <p:nvPr/>
        </p:nvSpPr>
        <p:spPr>
          <a:xfrm>
            <a:off x="8614179" y="1852645"/>
            <a:ext cx="314806" cy="337478"/>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7"/>
          <p:cNvSpPr/>
          <p:nvPr/>
        </p:nvSpPr>
        <p:spPr>
          <a:xfrm>
            <a:off x="7744651" y="586627"/>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7"/>
          <p:cNvSpPr/>
          <p:nvPr/>
        </p:nvSpPr>
        <p:spPr>
          <a:xfrm>
            <a:off x="8614172" y="763861"/>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6" name="Shape 1936"/>
        <p:cNvGrpSpPr/>
        <p:nvPr/>
      </p:nvGrpSpPr>
      <p:grpSpPr>
        <a:xfrm>
          <a:off x="0" y="0"/>
          <a:ext cx="0" cy="0"/>
          <a:chOff x="0" y="0"/>
          <a:chExt cx="0" cy="0"/>
        </a:xfrm>
      </p:grpSpPr>
      <p:sp>
        <p:nvSpPr>
          <p:cNvPr id="1937" name="Google Shape;1937;p58"/>
          <p:cNvSpPr txBox="1"/>
          <p:nvPr>
            <p:ph type="title"/>
          </p:nvPr>
        </p:nvSpPr>
        <p:spPr>
          <a:xfrm>
            <a:off x="697475" y="588957"/>
            <a:ext cx="773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938" name="Google Shape;1938;p58"/>
          <p:cNvSpPr txBox="1"/>
          <p:nvPr>
            <p:ph idx="1" type="body"/>
          </p:nvPr>
        </p:nvSpPr>
        <p:spPr>
          <a:xfrm>
            <a:off x="909125" y="1767887"/>
            <a:ext cx="7406100" cy="1616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uFill>
                  <a:noFill/>
                </a:uFill>
                <a:hlinkClick r:id="rId3"/>
              </a:rPr>
              <a:t>Diploma template for kids</a:t>
            </a:r>
            <a:endParaRPr/>
          </a:p>
          <a:p>
            <a:pPr indent="-336550" lvl="0" marL="457200" rtl="0" algn="l">
              <a:spcBef>
                <a:spcPts val="0"/>
              </a:spcBef>
              <a:spcAft>
                <a:spcPts val="0"/>
              </a:spcAft>
              <a:buSzPts val="1700"/>
              <a:buChar char="●"/>
            </a:pPr>
            <a:r>
              <a:rPr lang="en">
                <a:uFill>
                  <a:noFill/>
                </a:uFill>
                <a:hlinkClick r:id="rId4"/>
              </a:rPr>
              <a:t>Illustration of online certification on computer screen</a:t>
            </a:r>
            <a:endParaRPr/>
          </a:p>
          <a:p>
            <a:pPr indent="-336550" lvl="0" marL="457200" rtl="0" algn="l">
              <a:spcBef>
                <a:spcPts val="0"/>
              </a:spcBef>
              <a:spcAft>
                <a:spcPts val="0"/>
              </a:spcAft>
              <a:buSzPts val="1700"/>
              <a:buChar char="●"/>
            </a:pPr>
            <a:r>
              <a:rPr lang="en">
                <a:uFill>
                  <a:noFill/>
                </a:uFill>
                <a:hlinkClick r:id="rId5"/>
              </a:rPr>
              <a:t>Online certification for college graduates</a:t>
            </a:r>
            <a:endParaRPr/>
          </a:p>
          <a:p>
            <a:pPr indent="-336550" lvl="0" marL="457200" rtl="0" algn="l">
              <a:spcBef>
                <a:spcPts val="0"/>
              </a:spcBef>
              <a:spcAft>
                <a:spcPts val="0"/>
              </a:spcAft>
              <a:buSzPts val="1700"/>
              <a:buChar char="●"/>
            </a:pPr>
            <a:r>
              <a:rPr lang="en">
                <a:uFill>
                  <a:noFill/>
                </a:uFill>
                <a:hlinkClick r:id="rId6"/>
              </a:rPr>
              <a:t>illustration</a:t>
            </a:r>
            <a:r>
              <a:rPr lang="en">
                <a:uFill>
                  <a:noFill/>
                </a:uFill>
                <a:hlinkClick r:id="rId7"/>
              </a:rPr>
              <a:t> of graduation ceremony on online platform</a:t>
            </a:r>
            <a:endParaRPr/>
          </a:p>
        </p:txBody>
      </p:sp>
      <p:sp>
        <p:nvSpPr>
          <p:cNvPr id="1939" name="Google Shape;1939;p58"/>
          <p:cNvSpPr/>
          <p:nvPr/>
        </p:nvSpPr>
        <p:spPr>
          <a:xfrm rot="10800000">
            <a:off x="1065559" y="1851473"/>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8"/>
          <p:cNvSpPr/>
          <p:nvPr/>
        </p:nvSpPr>
        <p:spPr>
          <a:xfrm rot="10800000">
            <a:off x="1065559" y="2245473"/>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8"/>
          <p:cNvSpPr/>
          <p:nvPr/>
        </p:nvSpPr>
        <p:spPr>
          <a:xfrm rot="10800000">
            <a:off x="1065559" y="2697348"/>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8"/>
          <p:cNvSpPr/>
          <p:nvPr/>
        </p:nvSpPr>
        <p:spPr>
          <a:xfrm rot="10800000">
            <a:off x="1065559" y="3101148"/>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59"/>
          <p:cNvSpPr txBox="1"/>
          <p:nvPr>
            <p:ph type="title"/>
          </p:nvPr>
        </p:nvSpPr>
        <p:spPr>
          <a:xfrm>
            <a:off x="697475" y="588957"/>
            <a:ext cx="773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948" name="Google Shape;1948;p59"/>
          <p:cNvSpPr txBox="1"/>
          <p:nvPr>
            <p:ph idx="1" type="body"/>
          </p:nvPr>
        </p:nvSpPr>
        <p:spPr>
          <a:xfrm>
            <a:off x="909125" y="1767887"/>
            <a:ext cx="7406100" cy="1616100"/>
          </a:xfrm>
          <a:prstGeom prst="rect">
            <a:avLst/>
          </a:prstGeom>
        </p:spPr>
        <p:txBody>
          <a:bodyPr anchorCtr="0" anchor="t" bIns="91425" lIns="91425" spcFirstLastPara="1" rIns="91425" wrap="square" tIns="91425">
            <a:noAutofit/>
          </a:bodyPr>
          <a:lstStyle/>
          <a:p>
            <a:pPr indent="-317500" lvl="0" marL="457200" marR="50800" rtl="0" algn="l">
              <a:lnSpc>
                <a:spcPct val="166000"/>
              </a:lnSpc>
              <a:spcBef>
                <a:spcPts val="0"/>
              </a:spcBef>
              <a:spcAft>
                <a:spcPts val="0"/>
              </a:spcAft>
              <a:buSzPts val="1400"/>
              <a:buChar char="●"/>
            </a:pPr>
            <a:r>
              <a:rPr lang="en">
                <a:uFill>
                  <a:noFill/>
                </a:uFill>
                <a:hlinkClick r:id="rId3"/>
              </a:rPr>
              <a:t>Online certification concept</a:t>
            </a:r>
            <a:endParaRPr/>
          </a:p>
          <a:p>
            <a:pPr indent="-317500" lvl="0" marL="457200" marR="50800" rtl="0" algn="l">
              <a:lnSpc>
                <a:spcPct val="166000"/>
              </a:lnSpc>
              <a:spcBef>
                <a:spcPts val="0"/>
              </a:spcBef>
              <a:spcAft>
                <a:spcPts val="0"/>
              </a:spcAft>
              <a:buSzPts val="1400"/>
              <a:buChar char="●"/>
            </a:pPr>
            <a:r>
              <a:rPr lang="en">
                <a:uFill>
                  <a:noFill/>
                </a:uFill>
                <a:hlinkClick r:id="rId4"/>
              </a:rPr>
              <a:t>Online certification concept </a:t>
            </a:r>
            <a:endParaRPr/>
          </a:p>
          <a:p>
            <a:pPr indent="-317500" lvl="0" marL="457200" marR="50800" rtl="0" algn="l">
              <a:lnSpc>
                <a:spcPct val="166000"/>
              </a:lnSpc>
              <a:spcBef>
                <a:spcPts val="0"/>
              </a:spcBef>
              <a:spcAft>
                <a:spcPts val="0"/>
              </a:spcAft>
              <a:buSzPts val="1400"/>
              <a:buChar char="●"/>
            </a:pPr>
            <a:r>
              <a:rPr lang="en">
                <a:uFill>
                  <a:noFill/>
                </a:uFill>
                <a:hlinkClick r:id="rId5"/>
              </a:rPr>
              <a:t>Stylish teenagers browsing mobile phones</a:t>
            </a:r>
            <a:endParaRPr/>
          </a:p>
          <a:p>
            <a:pPr indent="-317500" lvl="0" marL="457200" marR="50800" rtl="0" algn="l">
              <a:lnSpc>
                <a:spcPct val="166000"/>
              </a:lnSpc>
              <a:spcBef>
                <a:spcPts val="0"/>
              </a:spcBef>
              <a:spcAft>
                <a:spcPts val="0"/>
              </a:spcAft>
              <a:buSzPts val="1400"/>
              <a:buChar char="●"/>
            </a:pPr>
            <a:r>
              <a:rPr lang="en">
                <a:uFill>
                  <a:noFill/>
                </a:uFill>
                <a:hlinkClick r:id="rId6"/>
              </a:rPr>
              <a:t>Online learning concept with device</a:t>
            </a:r>
            <a:endParaRPr/>
          </a:p>
        </p:txBody>
      </p:sp>
      <p:sp>
        <p:nvSpPr>
          <p:cNvPr id="1949" name="Google Shape;1949;p59"/>
          <p:cNvSpPr/>
          <p:nvPr/>
        </p:nvSpPr>
        <p:spPr>
          <a:xfrm rot="10800000">
            <a:off x="1065559" y="1851473"/>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9"/>
          <p:cNvSpPr/>
          <p:nvPr/>
        </p:nvSpPr>
        <p:spPr>
          <a:xfrm rot="10800000">
            <a:off x="1065559" y="2245473"/>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9"/>
          <p:cNvSpPr/>
          <p:nvPr/>
        </p:nvSpPr>
        <p:spPr>
          <a:xfrm rot="10800000">
            <a:off x="1065559" y="2697348"/>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9"/>
          <p:cNvSpPr/>
          <p:nvPr/>
        </p:nvSpPr>
        <p:spPr>
          <a:xfrm rot="10800000">
            <a:off x="1065559" y="3101148"/>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56" name="Shape 1956"/>
        <p:cNvGrpSpPr/>
        <p:nvPr/>
      </p:nvGrpSpPr>
      <p:grpSpPr>
        <a:xfrm>
          <a:off x="0" y="0"/>
          <a:ext cx="0" cy="0"/>
          <a:chOff x="0" y="0"/>
          <a:chExt cx="0" cy="0"/>
        </a:xfrm>
      </p:grpSpPr>
      <p:sp>
        <p:nvSpPr>
          <p:cNvPr id="1957" name="Google Shape;1957;p60"/>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958" name="Google Shape;1958;p60"/>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1959" name="Google Shape;1959;p60"/>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63" name="Shape 1963"/>
        <p:cNvGrpSpPr/>
        <p:nvPr/>
      </p:nvGrpSpPr>
      <p:grpSpPr>
        <a:xfrm>
          <a:off x="0" y="0"/>
          <a:ext cx="0" cy="0"/>
          <a:chOff x="0" y="0"/>
          <a:chExt cx="0" cy="0"/>
        </a:xfrm>
      </p:grpSpPr>
      <p:sp>
        <p:nvSpPr>
          <p:cNvPr id="1964" name="Google Shape;1964;p61"/>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965" name="Google Shape;1965;p61"/>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1966" name="Google Shape;1966;p61"/>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70" name="Shape 1970"/>
        <p:cNvGrpSpPr/>
        <p:nvPr/>
      </p:nvGrpSpPr>
      <p:grpSpPr>
        <a:xfrm>
          <a:off x="0" y="0"/>
          <a:ext cx="0" cy="0"/>
          <a:chOff x="0" y="0"/>
          <a:chExt cx="0" cy="0"/>
        </a:xfrm>
      </p:grpSpPr>
      <p:sp>
        <p:nvSpPr>
          <p:cNvPr id="1971" name="Google Shape;1971;p62"/>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72" name="Google Shape;1972;p62"/>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973" name="Google Shape;1973;p62"/>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Baloo 2</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https://fonts.google.com/specimen/Baloo+2</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Teko</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https://fonts.google.com/specimen/Teko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974" name="Google Shape;1974;p62"/>
          <p:cNvGrpSpPr/>
          <p:nvPr/>
        </p:nvGrpSpPr>
        <p:grpSpPr>
          <a:xfrm>
            <a:off x="990800" y="3567075"/>
            <a:ext cx="7162400" cy="754200"/>
            <a:chOff x="1521700" y="3567075"/>
            <a:chExt cx="7162400" cy="754200"/>
          </a:xfrm>
        </p:grpSpPr>
        <p:grpSp>
          <p:nvGrpSpPr>
            <p:cNvPr id="1975" name="Google Shape;1975;p62"/>
            <p:cNvGrpSpPr/>
            <p:nvPr/>
          </p:nvGrpSpPr>
          <p:grpSpPr>
            <a:xfrm>
              <a:off x="1521700" y="3567075"/>
              <a:ext cx="6100575" cy="754200"/>
              <a:chOff x="1521700" y="3567075"/>
              <a:chExt cx="6100575" cy="754200"/>
            </a:xfrm>
          </p:grpSpPr>
          <p:sp>
            <p:nvSpPr>
              <p:cNvPr id="1976" name="Google Shape;1976;p62"/>
              <p:cNvSpPr/>
              <p:nvPr/>
            </p:nvSpPr>
            <p:spPr>
              <a:xfrm>
                <a:off x="2583525" y="3567075"/>
                <a:ext cx="791400" cy="754200"/>
              </a:xfrm>
              <a:prstGeom prst="roundRect">
                <a:avLst>
                  <a:gd fmla="val 16667" name="adj"/>
                </a:avLst>
              </a:prstGeom>
              <a:solidFill>
                <a:srgbClr val="FFEFE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2"/>
              <p:cNvSpPr/>
              <p:nvPr/>
            </p:nvSpPr>
            <p:spPr>
              <a:xfrm>
                <a:off x="3645345" y="3567075"/>
                <a:ext cx="791400" cy="754200"/>
              </a:xfrm>
              <a:prstGeom prst="roundRect">
                <a:avLst>
                  <a:gd fmla="val 16667" name="adj"/>
                </a:avLst>
              </a:prstGeom>
              <a:solidFill>
                <a:srgbClr val="FAEA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2"/>
              <p:cNvSpPr/>
              <p:nvPr/>
            </p:nvSpPr>
            <p:spPr>
              <a:xfrm>
                <a:off x="4707164" y="3567075"/>
                <a:ext cx="791400" cy="754200"/>
              </a:xfrm>
              <a:prstGeom prst="roundRect">
                <a:avLst>
                  <a:gd fmla="val 16667" name="adj"/>
                </a:avLst>
              </a:prstGeom>
              <a:solidFill>
                <a:srgbClr val="F2445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2"/>
              <p:cNvSpPr/>
              <p:nvPr/>
            </p:nvSpPr>
            <p:spPr>
              <a:xfrm>
                <a:off x="1521700" y="3567075"/>
                <a:ext cx="791400" cy="754200"/>
              </a:xfrm>
              <a:prstGeom prst="roundRect">
                <a:avLst>
                  <a:gd fmla="val 16667" name="adj"/>
                </a:avLst>
              </a:prstGeom>
              <a:solidFill>
                <a:srgbClr val="00004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2"/>
              <p:cNvSpPr txBox="1"/>
              <p:nvPr/>
            </p:nvSpPr>
            <p:spPr>
              <a:xfrm>
                <a:off x="2583525" y="37241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7AA1"/>
                    </a:solidFill>
                  </a:rPr>
                  <a:t>#ffefe1</a:t>
                </a:r>
                <a:endParaRPr sz="1000">
                  <a:solidFill>
                    <a:srgbClr val="FF7AA1"/>
                  </a:solidFill>
                </a:endParaRPr>
              </a:p>
            </p:txBody>
          </p:sp>
          <p:sp>
            <p:nvSpPr>
              <p:cNvPr id="1981" name="Google Shape;1981;p62"/>
              <p:cNvSpPr txBox="1"/>
              <p:nvPr/>
            </p:nvSpPr>
            <p:spPr>
              <a:xfrm>
                <a:off x="3645350" y="37241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7AA1"/>
                    </a:solidFill>
                  </a:rPr>
                  <a:t>#faea00</a:t>
                </a:r>
                <a:endParaRPr sz="1000">
                  <a:solidFill>
                    <a:srgbClr val="FF7AA1"/>
                  </a:solidFill>
                </a:endParaRPr>
              </a:p>
            </p:txBody>
          </p:sp>
          <p:sp>
            <p:nvSpPr>
              <p:cNvPr id="1982" name="Google Shape;1982;p62"/>
              <p:cNvSpPr txBox="1"/>
              <p:nvPr/>
            </p:nvSpPr>
            <p:spPr>
              <a:xfrm>
                <a:off x="4707175" y="37241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#f24452</a:t>
                </a:r>
                <a:endParaRPr sz="1000">
                  <a:solidFill>
                    <a:srgbClr val="FFFFFF"/>
                  </a:solidFill>
                </a:endParaRPr>
              </a:p>
            </p:txBody>
          </p:sp>
          <p:sp>
            <p:nvSpPr>
              <p:cNvPr id="1983" name="Google Shape;1983;p62"/>
              <p:cNvSpPr txBox="1"/>
              <p:nvPr/>
            </p:nvSpPr>
            <p:spPr>
              <a:xfrm>
                <a:off x="1521700" y="37241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#00004d</a:t>
                </a:r>
                <a:endParaRPr sz="1000">
                  <a:solidFill>
                    <a:srgbClr val="FFFFFF"/>
                  </a:solidFill>
                </a:endParaRPr>
              </a:p>
            </p:txBody>
          </p:sp>
          <p:sp>
            <p:nvSpPr>
              <p:cNvPr id="1984" name="Google Shape;1984;p62"/>
              <p:cNvSpPr/>
              <p:nvPr/>
            </p:nvSpPr>
            <p:spPr>
              <a:xfrm>
                <a:off x="5769014" y="3567075"/>
                <a:ext cx="791400" cy="754200"/>
              </a:xfrm>
              <a:prstGeom prst="roundRect">
                <a:avLst>
                  <a:gd fmla="val 16667" name="adj"/>
                </a:avLst>
              </a:prstGeom>
              <a:solidFill>
                <a:srgbClr val="F3CA5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2"/>
              <p:cNvSpPr txBox="1"/>
              <p:nvPr/>
            </p:nvSpPr>
            <p:spPr>
              <a:xfrm>
                <a:off x="5769025" y="37241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#f3ca50</a:t>
                </a:r>
                <a:endParaRPr sz="1000">
                  <a:solidFill>
                    <a:srgbClr val="FFFFFF"/>
                  </a:solidFill>
                </a:endParaRPr>
              </a:p>
            </p:txBody>
          </p:sp>
          <p:sp>
            <p:nvSpPr>
              <p:cNvPr id="1986" name="Google Shape;1986;p62"/>
              <p:cNvSpPr/>
              <p:nvPr/>
            </p:nvSpPr>
            <p:spPr>
              <a:xfrm>
                <a:off x="6830864" y="3567075"/>
                <a:ext cx="791400" cy="754200"/>
              </a:xfrm>
              <a:prstGeom prst="roundRect">
                <a:avLst>
                  <a:gd fmla="val 16667" name="adj"/>
                </a:avLst>
              </a:prstGeom>
              <a:solidFill>
                <a:srgbClr val="97D5B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2"/>
              <p:cNvSpPr txBox="1"/>
              <p:nvPr/>
            </p:nvSpPr>
            <p:spPr>
              <a:xfrm>
                <a:off x="6830875" y="37241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#97d5bc</a:t>
                </a:r>
                <a:endParaRPr sz="1000">
                  <a:solidFill>
                    <a:srgbClr val="FFFFFF"/>
                  </a:solidFill>
                </a:endParaRPr>
              </a:p>
            </p:txBody>
          </p:sp>
        </p:grpSp>
        <p:grpSp>
          <p:nvGrpSpPr>
            <p:cNvPr id="1988" name="Google Shape;1988;p62"/>
            <p:cNvGrpSpPr/>
            <p:nvPr/>
          </p:nvGrpSpPr>
          <p:grpSpPr>
            <a:xfrm>
              <a:off x="7892689" y="3567075"/>
              <a:ext cx="791411" cy="754200"/>
              <a:chOff x="6830864" y="3567075"/>
              <a:chExt cx="791411" cy="754200"/>
            </a:xfrm>
          </p:grpSpPr>
          <p:sp>
            <p:nvSpPr>
              <p:cNvPr id="1989" name="Google Shape;1989;p62"/>
              <p:cNvSpPr/>
              <p:nvPr/>
            </p:nvSpPr>
            <p:spPr>
              <a:xfrm>
                <a:off x="6830864" y="3567075"/>
                <a:ext cx="791400" cy="754200"/>
              </a:xfrm>
              <a:prstGeom prst="roundRect">
                <a:avLst>
                  <a:gd fmla="val 16667" name="adj"/>
                </a:avLst>
              </a:prstGeom>
              <a:solidFill>
                <a:srgbClr val="F294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2"/>
              <p:cNvSpPr txBox="1"/>
              <p:nvPr/>
            </p:nvSpPr>
            <p:spPr>
              <a:xfrm>
                <a:off x="6830875" y="37241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#f294d9</a:t>
                </a:r>
                <a:endParaRPr sz="1000">
                  <a:solidFill>
                    <a:srgbClr val="FFFFFF"/>
                  </a:solidFill>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94" name="Shape 1994"/>
        <p:cNvGrpSpPr/>
        <p:nvPr/>
      </p:nvGrpSpPr>
      <p:grpSpPr>
        <a:xfrm>
          <a:off x="0" y="0"/>
          <a:ext cx="0" cy="0"/>
          <a:chOff x="0" y="0"/>
          <a:chExt cx="0" cy="0"/>
        </a:xfrm>
      </p:grpSpPr>
      <p:sp>
        <p:nvSpPr>
          <p:cNvPr id="1995" name="Google Shape;1995;p63"/>
          <p:cNvSpPr txBox="1"/>
          <p:nvPr/>
        </p:nvSpPr>
        <p:spPr>
          <a:xfrm>
            <a:off x="1068100" y="66640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Storyset</a:t>
            </a:r>
            <a:endParaRPr sz="2400">
              <a:solidFill>
                <a:srgbClr val="FFFFFF"/>
              </a:solidFill>
            </a:endParaRPr>
          </a:p>
        </p:txBody>
      </p:sp>
      <p:sp>
        <p:nvSpPr>
          <p:cNvPr id="1996" name="Google Shape;1996;p63"/>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997" name="Google Shape;1997;p63"/>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998" name="Google Shape;1998;p63"/>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1999" name="Google Shape;1999;p63"/>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2000" name="Google Shape;2000;p63"/>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2001" name="Google Shape;2001;p63"/>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2002" name="Google Shape;2002;p63"/>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2003" name="Google Shape;2003;p63"/>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2004" name="Google Shape;2004;p63"/>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2005" name="Google Shape;2005;p63"/>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2006" name="Google Shape;2006;p63"/>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10" name="Shape 2010"/>
        <p:cNvGrpSpPr/>
        <p:nvPr/>
      </p:nvGrpSpPr>
      <p:grpSpPr>
        <a:xfrm>
          <a:off x="0" y="0"/>
          <a:ext cx="0" cy="0"/>
          <a:chOff x="0" y="0"/>
          <a:chExt cx="0" cy="0"/>
        </a:xfrm>
      </p:grpSpPr>
      <p:sp>
        <p:nvSpPr>
          <p:cNvPr id="2011" name="Google Shape;2011;p6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2012" name="Google Shape;2012;p64"/>
          <p:cNvSpPr txBox="1"/>
          <p:nvPr>
            <p:ph idx="4294967295" type="body"/>
          </p:nvPr>
        </p:nvSpPr>
        <p:spPr>
          <a:xfrm>
            <a:off x="1068100" y="1534076"/>
            <a:ext cx="70473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 </a:t>
            </a:r>
            <a:r>
              <a:rPr lang="en">
                <a:solidFill>
                  <a:srgbClr val="FFFFFF"/>
                </a:solidFill>
                <a:latin typeface="Arial"/>
                <a:ea typeface="Arial"/>
                <a:cs typeface="Arial"/>
                <a:sym typeface="Arial"/>
              </a:rPr>
              <a:t>without losing</a:t>
            </a:r>
            <a:r>
              <a:rPr lang="en" sz="1100">
                <a:solidFill>
                  <a:srgbClr val="FFFFFF"/>
                </a:solidFill>
                <a:latin typeface="Arial"/>
                <a:ea typeface="Arial"/>
                <a:cs typeface="Arial"/>
                <a:sym typeface="Arial"/>
              </a:rPr>
              <a:t>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a:t>
            </a:r>
            <a:r>
              <a:rPr lang="en">
                <a:solidFill>
                  <a:srgbClr val="FFFFFF"/>
                </a:solidFill>
                <a:latin typeface="Arial"/>
                <a:ea typeface="Arial"/>
                <a:cs typeface="Arial"/>
                <a:sym typeface="Arial"/>
              </a:rPr>
              <a:t>G</a:t>
            </a:r>
            <a:r>
              <a:rPr lang="en" sz="1100">
                <a:solidFill>
                  <a:srgbClr val="FFFFFF"/>
                </a:solidFill>
                <a:latin typeface="Arial"/>
                <a:ea typeface="Arial"/>
                <a:cs typeface="Arial"/>
                <a:sym typeface="Arial"/>
              </a:rPr>
              <a:t>roup the resource again when you’re done. </a:t>
            </a:r>
            <a:r>
              <a:rPr lang="en">
                <a:solidFill>
                  <a:schemeClr val="lt1"/>
                </a:solidFill>
                <a:latin typeface="Arial"/>
                <a:ea typeface="Arial"/>
                <a:cs typeface="Arial"/>
                <a:sym typeface="Arial"/>
              </a:rPr>
              <a:t>You can also look for more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infographics</a:t>
            </a:r>
            <a:r>
              <a:rPr lang="en">
                <a:solidFill>
                  <a:schemeClr val="lt1"/>
                </a:solidFill>
                <a:latin typeface="Arial"/>
                <a:ea typeface="Arial"/>
                <a:cs typeface="Arial"/>
                <a:sym typeface="Arial"/>
              </a:rPr>
              <a:t> on Slidesgo.</a:t>
            </a:r>
            <a:endParaRPr sz="1100">
              <a:solidFill>
                <a:srgbClr val="FFFFFF"/>
              </a:solidFill>
              <a:latin typeface="Arial"/>
              <a:ea typeface="Arial"/>
              <a:cs typeface="Arial"/>
              <a:sym typeface="Arial"/>
            </a:endParaRPr>
          </a:p>
        </p:txBody>
      </p:sp>
      <p:grpSp>
        <p:nvGrpSpPr>
          <p:cNvPr id="2013" name="Google Shape;2013;p64"/>
          <p:cNvGrpSpPr/>
          <p:nvPr/>
        </p:nvGrpSpPr>
        <p:grpSpPr>
          <a:xfrm>
            <a:off x="5082708" y="3095784"/>
            <a:ext cx="442841" cy="514271"/>
            <a:chOff x="4727025" y="1332775"/>
            <a:chExt cx="59900" cy="69625"/>
          </a:xfrm>
        </p:grpSpPr>
        <p:sp>
          <p:nvSpPr>
            <p:cNvPr id="2014" name="Google Shape;2014;p64"/>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4"/>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6" name="Google Shape;2016;p64"/>
          <p:cNvGrpSpPr/>
          <p:nvPr/>
        </p:nvGrpSpPr>
        <p:grpSpPr>
          <a:xfrm>
            <a:off x="5758025" y="2343272"/>
            <a:ext cx="500909" cy="500899"/>
            <a:chOff x="4820425" y="1329900"/>
            <a:chExt cx="70175" cy="70350"/>
          </a:xfrm>
        </p:grpSpPr>
        <p:sp>
          <p:nvSpPr>
            <p:cNvPr id="2017" name="Google Shape;2017;p64"/>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4"/>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4"/>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4"/>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1" name="Google Shape;2021;p64"/>
          <p:cNvGrpSpPr/>
          <p:nvPr/>
        </p:nvGrpSpPr>
        <p:grpSpPr>
          <a:xfrm>
            <a:off x="6410648" y="2355062"/>
            <a:ext cx="538135" cy="493119"/>
            <a:chOff x="4903200" y="1331525"/>
            <a:chExt cx="73575" cy="67425"/>
          </a:xfrm>
        </p:grpSpPr>
        <p:sp>
          <p:nvSpPr>
            <p:cNvPr id="2022" name="Google Shape;2022;p64"/>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023" name="Google Shape;2023;p64"/>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64"/>
          <p:cNvGrpSpPr/>
          <p:nvPr/>
        </p:nvGrpSpPr>
        <p:grpSpPr>
          <a:xfrm>
            <a:off x="5670599" y="3097040"/>
            <a:ext cx="544563" cy="511895"/>
            <a:chOff x="4815575" y="1416800"/>
            <a:chExt cx="73750" cy="71400"/>
          </a:xfrm>
        </p:grpSpPr>
        <p:sp>
          <p:nvSpPr>
            <p:cNvPr id="2025" name="Google Shape;2025;p64"/>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4"/>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4"/>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8" name="Google Shape;2028;p64"/>
          <p:cNvGrpSpPr/>
          <p:nvPr/>
        </p:nvGrpSpPr>
        <p:grpSpPr>
          <a:xfrm>
            <a:off x="6367224" y="3096746"/>
            <a:ext cx="602914" cy="512477"/>
            <a:chOff x="4902475" y="1418875"/>
            <a:chExt cx="74500" cy="63775"/>
          </a:xfrm>
        </p:grpSpPr>
        <p:sp>
          <p:nvSpPr>
            <p:cNvPr id="2029" name="Google Shape;2029;p64"/>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4"/>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1" name="Google Shape;2031;p64"/>
          <p:cNvGrpSpPr/>
          <p:nvPr/>
        </p:nvGrpSpPr>
        <p:grpSpPr>
          <a:xfrm>
            <a:off x="5783096" y="3835985"/>
            <a:ext cx="515391" cy="525699"/>
            <a:chOff x="4818100" y="1507675"/>
            <a:chExt cx="71225" cy="71625"/>
          </a:xfrm>
        </p:grpSpPr>
        <p:sp>
          <p:nvSpPr>
            <p:cNvPr id="2032" name="Google Shape;2032;p64"/>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4"/>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4"/>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4"/>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6" name="Google Shape;2036;p64"/>
          <p:cNvGrpSpPr/>
          <p:nvPr/>
        </p:nvGrpSpPr>
        <p:grpSpPr>
          <a:xfrm>
            <a:off x="5121199" y="3857517"/>
            <a:ext cx="522956" cy="489869"/>
            <a:chOff x="4721450" y="1509475"/>
            <a:chExt cx="79350" cy="74325"/>
          </a:xfrm>
        </p:grpSpPr>
        <p:sp>
          <p:nvSpPr>
            <p:cNvPr id="2037" name="Google Shape;2037;p64"/>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4"/>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4"/>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4"/>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1" name="Google Shape;2041;p64"/>
          <p:cNvGrpSpPr/>
          <p:nvPr/>
        </p:nvGrpSpPr>
        <p:grpSpPr>
          <a:xfrm>
            <a:off x="6444441" y="3837269"/>
            <a:ext cx="525704" cy="535436"/>
            <a:chOff x="4906800" y="1507500"/>
            <a:chExt cx="70350" cy="71075"/>
          </a:xfrm>
        </p:grpSpPr>
        <p:sp>
          <p:nvSpPr>
            <p:cNvPr id="2042" name="Google Shape;2042;p64"/>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4"/>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4"/>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4"/>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4"/>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7" name="Google Shape;2047;p64"/>
          <p:cNvGrpSpPr/>
          <p:nvPr/>
        </p:nvGrpSpPr>
        <p:grpSpPr>
          <a:xfrm>
            <a:off x="4477263" y="2343250"/>
            <a:ext cx="508054" cy="508095"/>
            <a:chOff x="3736598" y="2170606"/>
            <a:chExt cx="404889" cy="404889"/>
          </a:xfrm>
        </p:grpSpPr>
        <p:sp>
          <p:nvSpPr>
            <p:cNvPr id="2048" name="Google Shape;2048;p64"/>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4"/>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4"/>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4"/>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2" name="Google Shape;2052;p64"/>
          <p:cNvGrpSpPr/>
          <p:nvPr/>
        </p:nvGrpSpPr>
        <p:grpSpPr>
          <a:xfrm>
            <a:off x="3765303" y="2343345"/>
            <a:ext cx="575790" cy="507904"/>
            <a:chOff x="3161917" y="2170682"/>
            <a:chExt cx="458870" cy="404737"/>
          </a:xfrm>
        </p:grpSpPr>
        <p:sp>
          <p:nvSpPr>
            <p:cNvPr id="2053" name="Google Shape;2053;p64"/>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054" name="Google Shape;2054;p64"/>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4"/>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6" name="Google Shape;2056;p64"/>
          <p:cNvGrpSpPr/>
          <p:nvPr/>
        </p:nvGrpSpPr>
        <p:grpSpPr>
          <a:xfrm>
            <a:off x="3792833" y="3103717"/>
            <a:ext cx="520730" cy="498567"/>
            <a:chOff x="3179914" y="2889488"/>
            <a:chExt cx="422876" cy="404911"/>
          </a:xfrm>
        </p:grpSpPr>
        <p:sp>
          <p:nvSpPr>
            <p:cNvPr id="2057" name="Google Shape;2057;p64"/>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4"/>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4"/>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4"/>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4"/>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4"/>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3" name="Google Shape;2063;p64"/>
          <p:cNvGrpSpPr/>
          <p:nvPr/>
        </p:nvGrpSpPr>
        <p:grpSpPr>
          <a:xfrm>
            <a:off x="4421513" y="3103677"/>
            <a:ext cx="516145" cy="498648"/>
            <a:chOff x="3729467" y="2889422"/>
            <a:chExt cx="419153" cy="404977"/>
          </a:xfrm>
        </p:grpSpPr>
        <p:sp>
          <p:nvSpPr>
            <p:cNvPr id="2064" name="Google Shape;2064;p64"/>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4"/>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4"/>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4"/>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4"/>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4"/>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4"/>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1" name="Google Shape;2071;p64"/>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4"/>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4"/>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4"/>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5" name="Google Shape;2075;p64"/>
          <p:cNvGrpSpPr/>
          <p:nvPr/>
        </p:nvGrpSpPr>
        <p:grpSpPr>
          <a:xfrm>
            <a:off x="7141841" y="2550562"/>
            <a:ext cx="166473" cy="141497"/>
            <a:chOff x="4660325" y="1866850"/>
            <a:chExt cx="68350" cy="58100"/>
          </a:xfrm>
        </p:grpSpPr>
        <p:sp>
          <p:nvSpPr>
            <p:cNvPr id="2076" name="Google Shape;2076;p64"/>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4"/>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8" name="Google Shape;2078;p64"/>
          <p:cNvGrpSpPr/>
          <p:nvPr/>
        </p:nvGrpSpPr>
        <p:grpSpPr>
          <a:xfrm>
            <a:off x="7451186" y="2576286"/>
            <a:ext cx="162515" cy="90049"/>
            <a:chOff x="4791775" y="1877500"/>
            <a:chExt cx="66725" cy="36975"/>
          </a:xfrm>
        </p:grpSpPr>
        <p:sp>
          <p:nvSpPr>
            <p:cNvPr id="2079" name="Google Shape;2079;p64"/>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4"/>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1" name="Google Shape;2081;p64"/>
          <p:cNvGrpSpPr/>
          <p:nvPr/>
        </p:nvGrpSpPr>
        <p:grpSpPr>
          <a:xfrm>
            <a:off x="7772899" y="2576286"/>
            <a:ext cx="144979" cy="90049"/>
            <a:chOff x="4923925" y="1877500"/>
            <a:chExt cx="59525" cy="36975"/>
          </a:xfrm>
        </p:grpSpPr>
        <p:sp>
          <p:nvSpPr>
            <p:cNvPr id="2082" name="Google Shape;2082;p64"/>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4"/>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4" name="Google Shape;2084;p64"/>
          <p:cNvGrpSpPr/>
          <p:nvPr/>
        </p:nvGrpSpPr>
        <p:grpSpPr>
          <a:xfrm>
            <a:off x="8067390" y="2558477"/>
            <a:ext cx="141447" cy="125667"/>
            <a:chOff x="5058450" y="1870100"/>
            <a:chExt cx="58075" cy="51600"/>
          </a:xfrm>
        </p:grpSpPr>
        <p:sp>
          <p:nvSpPr>
            <p:cNvPr id="2085" name="Google Shape;2085;p64"/>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4"/>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7" name="Google Shape;2087;p64"/>
          <p:cNvGrpSpPr/>
          <p:nvPr/>
        </p:nvGrpSpPr>
        <p:grpSpPr>
          <a:xfrm>
            <a:off x="7481905" y="2980885"/>
            <a:ext cx="101077" cy="107645"/>
            <a:chOff x="4811425" y="2065025"/>
            <a:chExt cx="41500" cy="44200"/>
          </a:xfrm>
        </p:grpSpPr>
        <p:sp>
          <p:nvSpPr>
            <p:cNvPr id="2088" name="Google Shape;2088;p64"/>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4"/>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0" name="Google Shape;2090;p64"/>
          <p:cNvGrpSpPr/>
          <p:nvPr/>
        </p:nvGrpSpPr>
        <p:grpSpPr>
          <a:xfrm>
            <a:off x="7774342" y="2981098"/>
            <a:ext cx="120867" cy="107218"/>
            <a:chOff x="4929875" y="2065025"/>
            <a:chExt cx="49625" cy="44025"/>
          </a:xfrm>
        </p:grpSpPr>
        <p:sp>
          <p:nvSpPr>
            <p:cNvPr id="2091" name="Google Shape;2091;p64"/>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4"/>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3" name="Google Shape;2093;p64"/>
          <p:cNvGrpSpPr/>
          <p:nvPr/>
        </p:nvGrpSpPr>
        <p:grpSpPr>
          <a:xfrm>
            <a:off x="8103011" y="2984112"/>
            <a:ext cx="70206" cy="101191"/>
            <a:chOff x="5083925" y="2066350"/>
            <a:chExt cx="28825" cy="41550"/>
          </a:xfrm>
        </p:grpSpPr>
        <p:sp>
          <p:nvSpPr>
            <p:cNvPr id="2094" name="Google Shape;2094;p64"/>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4"/>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6" name="Google Shape;2096;p64"/>
          <p:cNvGrpSpPr/>
          <p:nvPr/>
        </p:nvGrpSpPr>
        <p:grpSpPr>
          <a:xfrm>
            <a:off x="7134565" y="2999759"/>
            <a:ext cx="181026" cy="69896"/>
            <a:chOff x="4659775" y="2072775"/>
            <a:chExt cx="74325" cy="28700"/>
          </a:xfrm>
        </p:grpSpPr>
        <p:sp>
          <p:nvSpPr>
            <p:cNvPr id="2097" name="Google Shape;2097;p64"/>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4"/>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4"/>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0" name="Google Shape;2100;p64"/>
          <p:cNvGrpSpPr/>
          <p:nvPr/>
        </p:nvGrpSpPr>
        <p:grpSpPr>
          <a:xfrm>
            <a:off x="8054421" y="2790324"/>
            <a:ext cx="167387" cy="89197"/>
            <a:chOff x="4662475" y="1976500"/>
            <a:chExt cx="68725" cy="36625"/>
          </a:xfrm>
        </p:grpSpPr>
        <p:sp>
          <p:nvSpPr>
            <p:cNvPr id="2101" name="Google Shape;2101;p64"/>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4"/>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4"/>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4" name="Google Shape;2104;p64"/>
          <p:cNvGrpSpPr/>
          <p:nvPr/>
        </p:nvGrpSpPr>
        <p:grpSpPr>
          <a:xfrm>
            <a:off x="7751326" y="2793764"/>
            <a:ext cx="166899" cy="82317"/>
            <a:chOff x="4920150" y="1977875"/>
            <a:chExt cx="68525" cy="33800"/>
          </a:xfrm>
        </p:grpSpPr>
        <p:sp>
          <p:nvSpPr>
            <p:cNvPr id="2105" name="Google Shape;2105;p64"/>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4"/>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4"/>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8" name="Google Shape;2108;p64"/>
          <p:cNvGrpSpPr/>
          <p:nvPr/>
        </p:nvGrpSpPr>
        <p:grpSpPr>
          <a:xfrm>
            <a:off x="7162483" y="3197682"/>
            <a:ext cx="125190" cy="127859"/>
            <a:chOff x="4676550" y="2160575"/>
            <a:chExt cx="51400" cy="52500"/>
          </a:xfrm>
        </p:grpSpPr>
        <p:sp>
          <p:nvSpPr>
            <p:cNvPr id="2109" name="Google Shape;2109;p64"/>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4"/>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4"/>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2" name="Google Shape;2112;p64"/>
          <p:cNvGrpSpPr/>
          <p:nvPr/>
        </p:nvGrpSpPr>
        <p:grpSpPr>
          <a:xfrm>
            <a:off x="7459741" y="3204714"/>
            <a:ext cx="145405" cy="113794"/>
            <a:chOff x="4768325" y="2163475"/>
            <a:chExt cx="59700" cy="46725"/>
          </a:xfrm>
        </p:grpSpPr>
        <p:sp>
          <p:nvSpPr>
            <p:cNvPr id="2113" name="Google Shape;2113;p64"/>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4"/>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5" name="Google Shape;2115;p64"/>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4"/>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4"/>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4"/>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4"/>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4"/>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1" name="Google Shape;2121;p64"/>
          <p:cNvGrpSpPr/>
          <p:nvPr/>
        </p:nvGrpSpPr>
        <p:grpSpPr>
          <a:xfrm>
            <a:off x="7476059" y="3459808"/>
            <a:ext cx="112768" cy="106853"/>
            <a:chOff x="4768575" y="2253950"/>
            <a:chExt cx="46300" cy="43875"/>
          </a:xfrm>
        </p:grpSpPr>
        <p:sp>
          <p:nvSpPr>
            <p:cNvPr id="2122" name="Google Shape;2122;p64"/>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4"/>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4" name="Google Shape;2124;p64"/>
          <p:cNvGrpSpPr/>
          <p:nvPr/>
        </p:nvGrpSpPr>
        <p:grpSpPr>
          <a:xfrm>
            <a:off x="7775682" y="3948834"/>
            <a:ext cx="118187" cy="146246"/>
            <a:chOff x="4960900" y="2433225"/>
            <a:chExt cx="48525" cy="60050"/>
          </a:xfrm>
        </p:grpSpPr>
        <p:sp>
          <p:nvSpPr>
            <p:cNvPr id="2125" name="Google Shape;2125;p64"/>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4"/>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7" name="Google Shape;2127;p64"/>
          <p:cNvGrpSpPr/>
          <p:nvPr/>
        </p:nvGrpSpPr>
        <p:grpSpPr>
          <a:xfrm>
            <a:off x="7464247" y="4212895"/>
            <a:ext cx="136394" cy="143810"/>
            <a:chOff x="4854075" y="2527625"/>
            <a:chExt cx="56000" cy="59050"/>
          </a:xfrm>
        </p:grpSpPr>
        <p:sp>
          <p:nvSpPr>
            <p:cNvPr id="2128" name="Google Shape;2128;p64"/>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4"/>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0" name="Google Shape;2130;p64"/>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4"/>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4"/>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3" name="Google Shape;2133;p64"/>
          <p:cNvGrpSpPr/>
          <p:nvPr/>
        </p:nvGrpSpPr>
        <p:grpSpPr>
          <a:xfrm>
            <a:off x="8088458" y="3676639"/>
            <a:ext cx="99312" cy="160797"/>
            <a:chOff x="5059700" y="2334775"/>
            <a:chExt cx="40775" cy="66025"/>
          </a:xfrm>
        </p:grpSpPr>
        <p:sp>
          <p:nvSpPr>
            <p:cNvPr id="2134" name="Google Shape;2134;p64"/>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4"/>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4"/>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4"/>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4"/>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4"/>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4"/>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4"/>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4"/>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3" name="Google Shape;2143;p64"/>
          <p:cNvGrpSpPr/>
          <p:nvPr/>
        </p:nvGrpSpPr>
        <p:grpSpPr>
          <a:xfrm>
            <a:off x="8045622" y="3941771"/>
            <a:ext cx="184984" cy="160371"/>
            <a:chOff x="5037700" y="2430325"/>
            <a:chExt cx="75950" cy="65850"/>
          </a:xfrm>
        </p:grpSpPr>
        <p:sp>
          <p:nvSpPr>
            <p:cNvPr id="2144" name="Google Shape;2144;p64"/>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4"/>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6" name="Google Shape;2146;p64"/>
          <p:cNvGrpSpPr/>
          <p:nvPr/>
        </p:nvGrpSpPr>
        <p:grpSpPr>
          <a:xfrm>
            <a:off x="7465128" y="3708223"/>
            <a:ext cx="173014" cy="97629"/>
            <a:chOff x="4756975" y="2341800"/>
            <a:chExt cx="91975" cy="51925"/>
          </a:xfrm>
        </p:grpSpPr>
        <p:sp>
          <p:nvSpPr>
            <p:cNvPr id="2147" name="Google Shape;2147;p64"/>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4"/>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4"/>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4"/>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4"/>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4"/>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4"/>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4"/>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4"/>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4"/>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4"/>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4"/>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4"/>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4"/>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4"/>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4"/>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4"/>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4"/>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4"/>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4"/>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7" name="Google Shape;2167;p64"/>
          <p:cNvGrpSpPr/>
          <p:nvPr/>
        </p:nvGrpSpPr>
        <p:grpSpPr>
          <a:xfrm>
            <a:off x="7732065" y="4196920"/>
            <a:ext cx="212497" cy="175761"/>
            <a:chOff x="4943575" y="2516350"/>
            <a:chExt cx="98675" cy="81700"/>
          </a:xfrm>
        </p:grpSpPr>
        <p:sp>
          <p:nvSpPr>
            <p:cNvPr id="2168" name="Google Shape;2168;p64"/>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4"/>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4"/>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4"/>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4"/>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4"/>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4"/>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4"/>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4"/>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4"/>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4"/>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4"/>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4"/>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4"/>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4"/>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4"/>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4"/>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4"/>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4"/>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4"/>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4"/>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4"/>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4"/>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4"/>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4"/>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4"/>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4"/>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4"/>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4"/>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4"/>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4"/>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4"/>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4"/>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4"/>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4"/>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4"/>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4"/>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4"/>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4"/>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4"/>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4"/>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4"/>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4"/>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4"/>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4"/>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4"/>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4"/>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4"/>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4"/>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4"/>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4"/>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4"/>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4"/>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4"/>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4"/>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4"/>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4"/>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4"/>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4"/>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4"/>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4"/>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4"/>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4"/>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4"/>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4"/>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4"/>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4"/>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4"/>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4"/>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4"/>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4"/>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4"/>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4"/>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4"/>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4"/>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4"/>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4"/>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4"/>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64"/>
          <p:cNvGrpSpPr/>
          <p:nvPr/>
        </p:nvGrpSpPr>
        <p:grpSpPr>
          <a:xfrm>
            <a:off x="1990126" y="3423163"/>
            <a:ext cx="965351" cy="134611"/>
            <a:chOff x="4411970" y="2962952"/>
            <a:chExt cx="706544" cy="104212"/>
          </a:xfrm>
        </p:grpSpPr>
        <p:sp>
          <p:nvSpPr>
            <p:cNvPr id="2247" name="Google Shape;2247;p64"/>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4"/>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4"/>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4"/>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1" name="Google Shape;2251;p64"/>
          <p:cNvGrpSpPr/>
          <p:nvPr/>
        </p:nvGrpSpPr>
        <p:grpSpPr>
          <a:xfrm>
            <a:off x="1990126" y="3012077"/>
            <a:ext cx="960158" cy="289172"/>
            <a:chOff x="4411970" y="2726085"/>
            <a:chExt cx="643107" cy="193659"/>
          </a:xfrm>
        </p:grpSpPr>
        <p:sp>
          <p:nvSpPr>
            <p:cNvPr id="2252" name="Google Shape;2252;p64"/>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4"/>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4"/>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5" name="Google Shape;2255;p64"/>
          <p:cNvGrpSpPr/>
          <p:nvPr/>
        </p:nvGrpSpPr>
        <p:grpSpPr>
          <a:xfrm>
            <a:off x="993018" y="3278187"/>
            <a:ext cx="833173" cy="259209"/>
            <a:chOff x="4411970" y="4340222"/>
            <a:chExt cx="779467" cy="242683"/>
          </a:xfrm>
        </p:grpSpPr>
        <p:sp>
          <p:nvSpPr>
            <p:cNvPr id="2256" name="Google Shape;2256;p64"/>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4"/>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4"/>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9" name="Google Shape;2259;p64"/>
          <p:cNvGrpSpPr/>
          <p:nvPr/>
        </p:nvGrpSpPr>
        <p:grpSpPr>
          <a:xfrm>
            <a:off x="1990126" y="2673933"/>
            <a:ext cx="965160" cy="216230"/>
            <a:chOff x="4411970" y="2468674"/>
            <a:chExt cx="747317" cy="167425"/>
          </a:xfrm>
        </p:grpSpPr>
        <p:sp>
          <p:nvSpPr>
            <p:cNvPr id="2260" name="Google Shape;2260;p64"/>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4"/>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2" name="Google Shape;2262;p64"/>
          <p:cNvGrpSpPr/>
          <p:nvPr/>
        </p:nvGrpSpPr>
        <p:grpSpPr>
          <a:xfrm>
            <a:off x="988873" y="2578650"/>
            <a:ext cx="810451" cy="319148"/>
            <a:chOff x="4411970" y="3686602"/>
            <a:chExt cx="797845" cy="314215"/>
          </a:xfrm>
        </p:grpSpPr>
        <p:sp>
          <p:nvSpPr>
            <p:cNvPr id="2263" name="Google Shape;2263;p64"/>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4"/>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4"/>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4"/>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4"/>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8" name="Google Shape;2268;p64"/>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9" name="Google Shape;2269;p64"/>
          <p:cNvGrpSpPr/>
          <p:nvPr/>
        </p:nvGrpSpPr>
        <p:grpSpPr>
          <a:xfrm>
            <a:off x="988970" y="2333174"/>
            <a:ext cx="1970333" cy="208784"/>
            <a:chOff x="6336019" y="3733725"/>
            <a:chExt cx="2566206" cy="351310"/>
          </a:xfrm>
        </p:grpSpPr>
        <p:sp>
          <p:nvSpPr>
            <p:cNvPr id="2270" name="Google Shape;2270;p64"/>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4"/>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4"/>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4"/>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4" name="Google Shape;2274;p64"/>
          <p:cNvGrpSpPr/>
          <p:nvPr/>
        </p:nvGrpSpPr>
        <p:grpSpPr>
          <a:xfrm>
            <a:off x="1990126" y="3940729"/>
            <a:ext cx="946551" cy="153200"/>
            <a:chOff x="4404545" y="3301592"/>
            <a:chExt cx="782403" cy="129272"/>
          </a:xfrm>
        </p:grpSpPr>
        <p:sp>
          <p:nvSpPr>
            <p:cNvPr id="2275" name="Google Shape;2275;p64"/>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4"/>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7" name="Google Shape;2277;p64"/>
          <p:cNvGrpSpPr/>
          <p:nvPr/>
        </p:nvGrpSpPr>
        <p:grpSpPr>
          <a:xfrm>
            <a:off x="1990126" y="3679688"/>
            <a:ext cx="962257" cy="139127"/>
            <a:chOff x="4411970" y="3131459"/>
            <a:chExt cx="710520" cy="117397"/>
          </a:xfrm>
        </p:grpSpPr>
        <p:sp>
          <p:nvSpPr>
            <p:cNvPr id="2278" name="Google Shape;2278;p64"/>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4"/>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280" name="Google Shape;2280;p64"/>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1" name="Google Shape;2281;p64"/>
          <p:cNvGrpSpPr/>
          <p:nvPr/>
        </p:nvGrpSpPr>
        <p:grpSpPr>
          <a:xfrm>
            <a:off x="990271" y="3614482"/>
            <a:ext cx="823838" cy="458988"/>
            <a:chOff x="4411970" y="1801825"/>
            <a:chExt cx="734586" cy="409262"/>
          </a:xfrm>
        </p:grpSpPr>
        <p:sp>
          <p:nvSpPr>
            <p:cNvPr id="2282" name="Google Shape;2282;p64"/>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4"/>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4" name="Google Shape;2284;p64"/>
          <p:cNvGrpSpPr/>
          <p:nvPr/>
        </p:nvGrpSpPr>
        <p:grpSpPr>
          <a:xfrm>
            <a:off x="990271" y="4162908"/>
            <a:ext cx="856348" cy="212039"/>
            <a:chOff x="4411970" y="2233974"/>
            <a:chExt cx="763574" cy="189068"/>
          </a:xfrm>
        </p:grpSpPr>
        <p:sp>
          <p:nvSpPr>
            <p:cNvPr id="2285" name="Google Shape;2285;p64"/>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4"/>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7" name="Google Shape;2287;p64"/>
          <p:cNvGrpSpPr/>
          <p:nvPr/>
        </p:nvGrpSpPr>
        <p:grpSpPr>
          <a:xfrm>
            <a:off x="3100467" y="2338244"/>
            <a:ext cx="511602" cy="511602"/>
            <a:chOff x="5681300" y="2527788"/>
            <a:chExt cx="805800" cy="805800"/>
          </a:xfrm>
        </p:grpSpPr>
        <p:sp>
          <p:nvSpPr>
            <p:cNvPr id="2288" name="Google Shape;2288;p64"/>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4"/>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0" name="Google Shape;2290;p64"/>
          <p:cNvGrpSpPr/>
          <p:nvPr/>
        </p:nvGrpSpPr>
        <p:grpSpPr>
          <a:xfrm>
            <a:off x="3099774" y="3096540"/>
            <a:ext cx="513021" cy="512935"/>
            <a:chOff x="4049800" y="640400"/>
            <a:chExt cx="858900" cy="858900"/>
          </a:xfrm>
        </p:grpSpPr>
        <p:sp>
          <p:nvSpPr>
            <p:cNvPr id="2291" name="Google Shape;2291;p64"/>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4"/>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3" name="Google Shape;2293;p64"/>
          <p:cNvGrpSpPr/>
          <p:nvPr/>
        </p:nvGrpSpPr>
        <p:grpSpPr>
          <a:xfrm>
            <a:off x="3014861" y="3756719"/>
            <a:ext cx="686489" cy="686585"/>
            <a:chOff x="5080188" y="927900"/>
            <a:chExt cx="961200" cy="961200"/>
          </a:xfrm>
        </p:grpSpPr>
        <p:sp>
          <p:nvSpPr>
            <p:cNvPr id="2294" name="Google Shape;2294;p64"/>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4"/>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4"/>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4"/>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4"/>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4"/>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4"/>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4"/>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2" name="Google Shape;2302;p64"/>
          <p:cNvGrpSpPr/>
          <p:nvPr/>
        </p:nvGrpSpPr>
        <p:grpSpPr>
          <a:xfrm>
            <a:off x="3798012" y="3849448"/>
            <a:ext cx="510373" cy="510937"/>
            <a:chOff x="7508249" y="1522825"/>
            <a:chExt cx="1326332" cy="1322987"/>
          </a:xfrm>
        </p:grpSpPr>
        <p:sp>
          <p:nvSpPr>
            <p:cNvPr id="2303" name="Google Shape;2303;p64"/>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4"/>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4"/>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4"/>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4"/>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4"/>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4"/>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4"/>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4"/>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4"/>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3" name="Google Shape;2313;p64"/>
          <p:cNvGrpSpPr/>
          <p:nvPr/>
        </p:nvGrpSpPr>
        <p:grpSpPr>
          <a:xfrm>
            <a:off x="4489605" y="3850853"/>
            <a:ext cx="492652" cy="503348"/>
            <a:chOff x="6039282" y="1042577"/>
            <a:chExt cx="734315" cy="731929"/>
          </a:xfrm>
        </p:grpSpPr>
        <p:sp>
          <p:nvSpPr>
            <p:cNvPr id="2314" name="Google Shape;2314;p64"/>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4"/>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4"/>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4"/>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4"/>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4"/>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4"/>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4"/>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4"/>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4"/>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4"/>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4"/>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4"/>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4"/>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4"/>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4"/>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4"/>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4"/>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4"/>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4"/>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4"/>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5" name="Google Shape;2335;p64"/>
          <p:cNvGrpSpPr/>
          <p:nvPr/>
        </p:nvGrpSpPr>
        <p:grpSpPr>
          <a:xfrm>
            <a:off x="5130019" y="2346894"/>
            <a:ext cx="483304" cy="504902"/>
            <a:chOff x="1825800" y="1651625"/>
            <a:chExt cx="568125" cy="591775"/>
          </a:xfrm>
        </p:grpSpPr>
        <p:sp>
          <p:nvSpPr>
            <p:cNvPr id="2336" name="Google Shape;2336;p64"/>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4"/>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4"/>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4"/>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4"/>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4"/>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2" name="Google Shape;2342;p64"/>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4"/>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4"/>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4"/>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9" name="Shape 2349"/>
        <p:cNvGrpSpPr/>
        <p:nvPr/>
      </p:nvGrpSpPr>
      <p:grpSpPr>
        <a:xfrm>
          <a:off x="0" y="0"/>
          <a:ext cx="0" cy="0"/>
          <a:chOff x="0" y="0"/>
          <a:chExt cx="0" cy="0"/>
        </a:xfrm>
      </p:grpSpPr>
      <p:grpSp>
        <p:nvGrpSpPr>
          <p:cNvPr id="2350" name="Google Shape;2350;p65"/>
          <p:cNvGrpSpPr/>
          <p:nvPr/>
        </p:nvGrpSpPr>
        <p:grpSpPr>
          <a:xfrm>
            <a:off x="745571" y="1168666"/>
            <a:ext cx="2492868" cy="1379876"/>
            <a:chOff x="2654821" y="2311071"/>
            <a:chExt cx="2279715" cy="1262120"/>
          </a:xfrm>
        </p:grpSpPr>
        <p:grpSp>
          <p:nvGrpSpPr>
            <p:cNvPr id="2351" name="Google Shape;2351;p65"/>
            <p:cNvGrpSpPr/>
            <p:nvPr/>
          </p:nvGrpSpPr>
          <p:grpSpPr>
            <a:xfrm>
              <a:off x="4034269" y="2840745"/>
              <a:ext cx="40212" cy="36437"/>
              <a:chOff x="4293400" y="2574725"/>
              <a:chExt cx="84425" cy="80100"/>
            </a:xfrm>
          </p:grpSpPr>
          <p:sp>
            <p:nvSpPr>
              <p:cNvPr id="2352" name="Google Shape;2352;p65"/>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353" name="Google Shape;2353;p65"/>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4" name="Google Shape;2354;p65"/>
            <p:cNvGrpSpPr/>
            <p:nvPr/>
          </p:nvGrpSpPr>
          <p:grpSpPr>
            <a:xfrm>
              <a:off x="3894606" y="2334874"/>
              <a:ext cx="913198" cy="518984"/>
              <a:chOff x="4000175" y="1462675"/>
              <a:chExt cx="1917275" cy="1140875"/>
            </a:xfrm>
          </p:grpSpPr>
          <p:sp>
            <p:nvSpPr>
              <p:cNvPr id="2355" name="Google Shape;2355;p65"/>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56" name="Google Shape;2356;p65"/>
              <p:cNvGrpSpPr/>
              <p:nvPr/>
            </p:nvGrpSpPr>
            <p:grpSpPr>
              <a:xfrm>
                <a:off x="4000175" y="1462675"/>
                <a:ext cx="1917275" cy="1140875"/>
                <a:chOff x="4000175" y="1462675"/>
                <a:chExt cx="1917275" cy="1140875"/>
              </a:xfrm>
            </p:grpSpPr>
            <p:sp>
              <p:nvSpPr>
                <p:cNvPr id="2357" name="Google Shape;2357;p65"/>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58" name="Google Shape;2358;p65"/>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5"/>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5"/>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5"/>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62" name="Google Shape;2362;p65"/>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63" name="Google Shape;2363;p65"/>
            <p:cNvGrpSpPr/>
            <p:nvPr/>
          </p:nvGrpSpPr>
          <p:grpSpPr>
            <a:xfrm>
              <a:off x="3875768" y="2846704"/>
              <a:ext cx="44796" cy="47366"/>
              <a:chOff x="3960625" y="2587825"/>
              <a:chExt cx="94050" cy="104125"/>
            </a:xfrm>
          </p:grpSpPr>
          <p:sp>
            <p:nvSpPr>
              <p:cNvPr id="2364" name="Google Shape;2364;p65"/>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65" name="Google Shape;2365;p65"/>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6" name="Google Shape;2366;p65"/>
            <p:cNvGrpSpPr/>
            <p:nvPr/>
          </p:nvGrpSpPr>
          <p:grpSpPr>
            <a:xfrm>
              <a:off x="3782759" y="2807162"/>
              <a:ext cx="82686" cy="85487"/>
              <a:chOff x="3765350" y="2500900"/>
              <a:chExt cx="173600" cy="187925"/>
            </a:xfrm>
          </p:grpSpPr>
          <p:sp>
            <p:nvSpPr>
              <p:cNvPr id="2367" name="Google Shape;2367;p65"/>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68" name="Google Shape;2368;p65"/>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5"/>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5"/>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5"/>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5"/>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3" name="Google Shape;2373;p65"/>
            <p:cNvGrpSpPr/>
            <p:nvPr/>
          </p:nvGrpSpPr>
          <p:grpSpPr>
            <a:xfrm>
              <a:off x="3775674" y="2798496"/>
              <a:ext cx="40545" cy="23564"/>
              <a:chOff x="3750475" y="2481850"/>
              <a:chExt cx="85125" cy="51800"/>
            </a:xfrm>
          </p:grpSpPr>
          <p:sp>
            <p:nvSpPr>
              <p:cNvPr id="2374" name="Google Shape;2374;p65"/>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5"/>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76" name="Google Shape;2376;p65"/>
            <p:cNvGrpSpPr/>
            <p:nvPr/>
          </p:nvGrpSpPr>
          <p:grpSpPr>
            <a:xfrm>
              <a:off x="3716946" y="2776024"/>
              <a:ext cx="81971" cy="76912"/>
              <a:chOff x="3627175" y="2432450"/>
              <a:chExt cx="172100" cy="169075"/>
            </a:xfrm>
          </p:grpSpPr>
          <p:sp>
            <p:nvSpPr>
              <p:cNvPr id="2377" name="Google Shape;2377;p65"/>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5"/>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79" name="Google Shape;2379;p65"/>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80" name="Google Shape;2380;p65"/>
            <p:cNvGrpSpPr/>
            <p:nvPr/>
          </p:nvGrpSpPr>
          <p:grpSpPr>
            <a:xfrm>
              <a:off x="3685682" y="2845624"/>
              <a:ext cx="29311" cy="45055"/>
              <a:chOff x="3561536" y="2585450"/>
              <a:chExt cx="61539" cy="99045"/>
            </a:xfrm>
          </p:grpSpPr>
          <p:sp>
            <p:nvSpPr>
              <p:cNvPr id="2381" name="Google Shape;2381;p65"/>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5"/>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83" name="Google Shape;2383;p65"/>
            <p:cNvGrpSpPr/>
            <p:nvPr/>
          </p:nvGrpSpPr>
          <p:grpSpPr>
            <a:xfrm>
              <a:off x="3849905" y="2572252"/>
              <a:ext cx="74339" cy="119559"/>
              <a:chOff x="3906325" y="1984500"/>
              <a:chExt cx="156075" cy="262825"/>
            </a:xfrm>
          </p:grpSpPr>
          <p:sp>
            <p:nvSpPr>
              <p:cNvPr id="2384" name="Google Shape;2384;p65"/>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85" name="Google Shape;2385;p65"/>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6" name="Google Shape;2386;p65"/>
            <p:cNvGrpSpPr/>
            <p:nvPr/>
          </p:nvGrpSpPr>
          <p:grpSpPr>
            <a:xfrm>
              <a:off x="2654821" y="2414345"/>
              <a:ext cx="667570" cy="558731"/>
              <a:chOff x="1397225" y="1637375"/>
              <a:chExt cx="1401575" cy="1228250"/>
            </a:xfrm>
          </p:grpSpPr>
          <p:sp>
            <p:nvSpPr>
              <p:cNvPr id="2387" name="Google Shape;2387;p65"/>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88" name="Google Shape;2388;p65"/>
              <p:cNvGrpSpPr/>
              <p:nvPr/>
            </p:nvGrpSpPr>
            <p:grpSpPr>
              <a:xfrm>
                <a:off x="1397225" y="1637375"/>
                <a:ext cx="1398775" cy="1228250"/>
                <a:chOff x="1397225" y="1637375"/>
                <a:chExt cx="1398775" cy="1228250"/>
              </a:xfrm>
            </p:grpSpPr>
            <p:sp>
              <p:nvSpPr>
                <p:cNvPr id="2389" name="Google Shape;2389;p65"/>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5"/>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91" name="Google Shape;2391;p65"/>
            <p:cNvGrpSpPr/>
            <p:nvPr/>
          </p:nvGrpSpPr>
          <p:grpSpPr>
            <a:xfrm>
              <a:off x="3230417" y="3103734"/>
              <a:ext cx="282982" cy="280332"/>
              <a:chOff x="2605700" y="3152850"/>
              <a:chExt cx="594125" cy="616250"/>
            </a:xfrm>
          </p:grpSpPr>
          <p:sp>
            <p:nvSpPr>
              <p:cNvPr id="2392" name="Google Shape;2392;p65"/>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93" name="Google Shape;2393;p65"/>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394" name="Google Shape;2394;p65"/>
            <p:cNvGrpSpPr/>
            <p:nvPr/>
          </p:nvGrpSpPr>
          <p:grpSpPr>
            <a:xfrm>
              <a:off x="3265985" y="3226989"/>
              <a:ext cx="87151" cy="346202"/>
              <a:chOff x="2680375" y="3423800"/>
              <a:chExt cx="182975" cy="761050"/>
            </a:xfrm>
          </p:grpSpPr>
          <p:sp>
            <p:nvSpPr>
              <p:cNvPr id="2395" name="Google Shape;2395;p65"/>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96" name="Google Shape;2396;p65"/>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7" name="Google Shape;2397;p65"/>
            <p:cNvGrpSpPr/>
            <p:nvPr/>
          </p:nvGrpSpPr>
          <p:grpSpPr>
            <a:xfrm>
              <a:off x="3855466" y="3289811"/>
              <a:ext cx="112514" cy="94210"/>
              <a:chOff x="3918000" y="3561900"/>
              <a:chExt cx="236225" cy="207100"/>
            </a:xfrm>
          </p:grpSpPr>
          <p:sp>
            <p:nvSpPr>
              <p:cNvPr id="2398" name="Google Shape;2398;p65"/>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99" name="Google Shape;2399;p65"/>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0" name="Google Shape;2400;p65"/>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5"/>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5"/>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403" name="Google Shape;2403;p65"/>
            <p:cNvGrpSpPr/>
            <p:nvPr/>
          </p:nvGrpSpPr>
          <p:grpSpPr>
            <a:xfrm>
              <a:off x="2905224" y="2311071"/>
              <a:ext cx="596721" cy="528992"/>
              <a:chOff x="1922950" y="1410350"/>
              <a:chExt cx="1252825" cy="1162875"/>
            </a:xfrm>
          </p:grpSpPr>
          <p:sp>
            <p:nvSpPr>
              <p:cNvPr id="2404" name="Google Shape;2404;p65"/>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5"/>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5"/>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5"/>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5"/>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5"/>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5"/>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5"/>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5"/>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5"/>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5"/>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5"/>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5"/>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5"/>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5"/>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5"/>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420" name="Google Shape;2420;p65"/>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5"/>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5"/>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5"/>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5"/>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5"/>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5"/>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5"/>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5"/>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5"/>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5"/>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5"/>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5"/>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5"/>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5"/>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5"/>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5"/>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5"/>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5"/>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5"/>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40" name="Google Shape;2440;p65"/>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41" name="Google Shape;2441;p65"/>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2" name="Google Shape;2442;p65"/>
            <p:cNvGrpSpPr/>
            <p:nvPr/>
          </p:nvGrpSpPr>
          <p:grpSpPr>
            <a:xfrm>
              <a:off x="3280929" y="3294542"/>
              <a:ext cx="109894" cy="272224"/>
              <a:chOff x="2711750" y="3572300"/>
              <a:chExt cx="230725" cy="598425"/>
            </a:xfrm>
          </p:grpSpPr>
          <p:sp>
            <p:nvSpPr>
              <p:cNvPr id="2443" name="Google Shape;2443;p65"/>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5"/>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5" name="Google Shape;2445;p65"/>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6" name="Google Shape;2446;p65"/>
            <p:cNvGrpSpPr/>
            <p:nvPr/>
          </p:nvGrpSpPr>
          <p:grpSpPr>
            <a:xfrm>
              <a:off x="3790439" y="2408636"/>
              <a:ext cx="73017" cy="75684"/>
              <a:chOff x="3781475" y="1624825"/>
              <a:chExt cx="153300" cy="166375"/>
            </a:xfrm>
          </p:grpSpPr>
          <p:sp>
            <p:nvSpPr>
              <p:cNvPr id="2447" name="Google Shape;2447;p65"/>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5"/>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5"/>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5"/>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1" name="Google Shape;2451;p65"/>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5"/>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5"/>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5"/>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5"/>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5"/>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5"/>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8" name="Google Shape;2458;p65"/>
            <p:cNvGrpSpPr/>
            <p:nvPr/>
          </p:nvGrpSpPr>
          <p:grpSpPr>
            <a:xfrm>
              <a:off x="4403342" y="3107749"/>
              <a:ext cx="316680" cy="101374"/>
              <a:chOff x="5068275" y="3161675"/>
              <a:chExt cx="664875" cy="222850"/>
            </a:xfrm>
          </p:grpSpPr>
          <p:sp>
            <p:nvSpPr>
              <p:cNvPr id="2459" name="Google Shape;2459;p65"/>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5"/>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5"/>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5"/>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3" name="Google Shape;2463;p65"/>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5"/>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5"/>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5"/>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5"/>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5"/>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5"/>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5"/>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5"/>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5"/>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5"/>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5"/>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5"/>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5"/>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5"/>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5"/>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5"/>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5"/>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5"/>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5"/>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5"/>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5"/>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5"/>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5"/>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5"/>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5"/>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5"/>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5"/>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5"/>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2" name="Google Shape;2492;p65"/>
            <p:cNvGrpSpPr/>
            <p:nvPr/>
          </p:nvGrpSpPr>
          <p:grpSpPr>
            <a:xfrm>
              <a:off x="3697513" y="2707266"/>
              <a:ext cx="59549" cy="79733"/>
              <a:chOff x="3586375" y="2281300"/>
              <a:chExt cx="125025" cy="175275"/>
            </a:xfrm>
          </p:grpSpPr>
          <p:sp>
            <p:nvSpPr>
              <p:cNvPr id="2493" name="Google Shape;2493;p65"/>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5"/>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5" name="Google Shape;2495;p65"/>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6" name="Google Shape;2496;p65"/>
            <p:cNvGrpSpPr/>
            <p:nvPr/>
          </p:nvGrpSpPr>
          <p:grpSpPr>
            <a:xfrm>
              <a:off x="4513224" y="3221724"/>
              <a:ext cx="274563" cy="280321"/>
              <a:chOff x="5298975" y="3412225"/>
              <a:chExt cx="576450" cy="616225"/>
            </a:xfrm>
          </p:grpSpPr>
          <p:sp>
            <p:nvSpPr>
              <p:cNvPr id="2497" name="Google Shape;2497;p65"/>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98" name="Google Shape;2498;p65"/>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9" name="Google Shape;2499;p65"/>
            <p:cNvGrpSpPr/>
            <p:nvPr/>
          </p:nvGrpSpPr>
          <p:grpSpPr>
            <a:xfrm>
              <a:off x="4824403" y="3421846"/>
              <a:ext cx="110132" cy="130647"/>
              <a:chOff x="5952300" y="3852150"/>
              <a:chExt cx="231225" cy="287200"/>
            </a:xfrm>
          </p:grpSpPr>
          <p:sp>
            <p:nvSpPr>
              <p:cNvPr id="2500" name="Google Shape;2500;p65"/>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5"/>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2" name="Google Shape;2502;p65"/>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5"/>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5"/>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5"/>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5"/>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5"/>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5"/>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5"/>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0" name="Google Shape;2510;p65"/>
            <p:cNvGrpSpPr/>
            <p:nvPr/>
          </p:nvGrpSpPr>
          <p:grpSpPr>
            <a:xfrm>
              <a:off x="4295710" y="3079670"/>
              <a:ext cx="14968" cy="27135"/>
              <a:chOff x="4842300" y="3099950"/>
              <a:chExt cx="31425" cy="59650"/>
            </a:xfrm>
          </p:grpSpPr>
          <p:sp>
            <p:nvSpPr>
              <p:cNvPr id="2511" name="Google Shape;2511;p65"/>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5"/>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5"/>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5"/>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5" name="Google Shape;2515;p65"/>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5"/>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5"/>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5"/>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5"/>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5"/>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5"/>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5"/>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3" name="Google Shape;2523;p65"/>
            <p:cNvGrpSpPr/>
            <p:nvPr/>
          </p:nvGrpSpPr>
          <p:grpSpPr>
            <a:xfrm>
              <a:off x="3831056" y="2816010"/>
              <a:ext cx="37378" cy="27612"/>
              <a:chOff x="3866750" y="2520350"/>
              <a:chExt cx="78475" cy="60700"/>
            </a:xfrm>
          </p:grpSpPr>
          <p:sp>
            <p:nvSpPr>
              <p:cNvPr id="2524" name="Google Shape;2524;p65"/>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5"/>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5"/>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5"/>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8" name="Google Shape;2528;p65"/>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5"/>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5"/>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5"/>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5"/>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5"/>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5"/>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5"/>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5"/>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5"/>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5"/>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5"/>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5"/>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5"/>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5"/>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5"/>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5"/>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45" name="Google Shape;2545;p65"/>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5"/>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5"/>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5"/>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5"/>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5"/>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5"/>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5"/>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5"/>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5"/>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5"/>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5"/>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57" name="Google Shape;2557;p65"/>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5"/>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5"/>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5"/>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5"/>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5"/>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5"/>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5"/>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5"/>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5"/>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5"/>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5"/>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5"/>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0" name="Google Shape;2570;p65"/>
            <p:cNvGrpSpPr/>
            <p:nvPr/>
          </p:nvGrpSpPr>
          <p:grpSpPr>
            <a:xfrm>
              <a:off x="3632736" y="3051591"/>
              <a:ext cx="63288" cy="45217"/>
              <a:chOff x="3450375" y="3038225"/>
              <a:chExt cx="132875" cy="99400"/>
            </a:xfrm>
          </p:grpSpPr>
          <p:sp>
            <p:nvSpPr>
              <p:cNvPr id="2571" name="Google Shape;2571;p65"/>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5"/>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3" name="Google Shape;2573;p65"/>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5"/>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5"/>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5"/>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5"/>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5"/>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5"/>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5"/>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5"/>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82" name="Google Shape;2582;p65"/>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5"/>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5"/>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5"/>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5"/>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5"/>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5"/>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5"/>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5"/>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5"/>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92" name="Google Shape;2592;p65"/>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5"/>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5"/>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5"/>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5"/>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5"/>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98" name="Google Shape;2598;p65"/>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5"/>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5"/>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5"/>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5"/>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5"/>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5"/>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5"/>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8" name="Google Shape;2608;p65"/>
          <p:cNvGrpSpPr/>
          <p:nvPr/>
        </p:nvGrpSpPr>
        <p:grpSpPr>
          <a:xfrm>
            <a:off x="3554131" y="1233340"/>
            <a:ext cx="2078182" cy="1366558"/>
            <a:chOff x="235800" y="830650"/>
            <a:chExt cx="6978450" cy="4588844"/>
          </a:xfrm>
        </p:grpSpPr>
        <p:sp>
          <p:nvSpPr>
            <p:cNvPr id="2609" name="Google Shape;2609;p65"/>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5"/>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5"/>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5"/>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5"/>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5"/>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5" name="Google Shape;2615;p65"/>
          <p:cNvGrpSpPr/>
          <p:nvPr/>
        </p:nvGrpSpPr>
        <p:grpSpPr>
          <a:xfrm>
            <a:off x="742628" y="3064442"/>
            <a:ext cx="2622876" cy="1333540"/>
            <a:chOff x="238125" y="1038125"/>
            <a:chExt cx="7146800" cy="3633625"/>
          </a:xfrm>
        </p:grpSpPr>
        <p:sp>
          <p:nvSpPr>
            <p:cNvPr id="2616" name="Google Shape;2616;p65"/>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5"/>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5"/>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5"/>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5"/>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5"/>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5"/>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5"/>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5"/>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5"/>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5"/>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5"/>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5"/>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5"/>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5"/>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5"/>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5"/>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5"/>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5"/>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5"/>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5"/>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5"/>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5"/>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5"/>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5"/>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5"/>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5"/>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5"/>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5"/>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5"/>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5"/>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5"/>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5"/>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5"/>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5"/>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5"/>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5"/>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5"/>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5"/>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5"/>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5"/>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5"/>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5"/>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5"/>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5"/>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5"/>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5"/>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5"/>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5"/>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5"/>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5"/>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5"/>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5"/>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5"/>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5"/>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5"/>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5"/>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5"/>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5"/>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5"/>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5"/>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5"/>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5"/>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5"/>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5"/>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5"/>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5"/>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5"/>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5"/>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5"/>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5"/>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5"/>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5"/>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5"/>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5"/>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5"/>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5"/>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5"/>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5"/>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5"/>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5"/>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5"/>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5"/>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5"/>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5"/>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5"/>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5"/>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5"/>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5"/>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5"/>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5"/>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5"/>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5"/>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5"/>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5"/>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5"/>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5"/>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5"/>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5"/>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5"/>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5"/>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5"/>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5"/>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5"/>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5"/>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5"/>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5"/>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5"/>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5"/>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5"/>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5"/>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5"/>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5"/>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5"/>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5"/>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5"/>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5"/>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5"/>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5"/>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5"/>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5"/>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5"/>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5"/>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5"/>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5"/>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5"/>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5"/>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5"/>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5"/>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5"/>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5"/>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5"/>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5"/>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5"/>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5"/>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5"/>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5"/>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5"/>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5"/>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5"/>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5"/>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5"/>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5"/>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5"/>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5"/>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5"/>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5"/>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5"/>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5"/>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5"/>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5"/>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5"/>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5"/>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5"/>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5"/>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5"/>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5"/>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5"/>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5"/>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5"/>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5"/>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5"/>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5"/>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5"/>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5"/>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5"/>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5"/>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5"/>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5"/>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5"/>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5"/>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5"/>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5"/>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5"/>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5"/>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5"/>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5"/>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5"/>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5"/>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5"/>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5"/>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5"/>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5"/>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5"/>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5"/>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5"/>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5"/>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5"/>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5"/>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5"/>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5"/>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5"/>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5"/>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5"/>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5"/>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5"/>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5"/>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5"/>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5"/>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5"/>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5"/>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5"/>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5"/>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5"/>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5"/>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5"/>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5"/>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5"/>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5"/>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5"/>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5"/>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5"/>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5"/>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5"/>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5"/>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5"/>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5"/>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5"/>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5"/>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5"/>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5"/>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5"/>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5"/>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5"/>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5"/>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5"/>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5"/>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5"/>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5"/>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5"/>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5"/>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5"/>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5"/>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5"/>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5"/>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5"/>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5"/>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5"/>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5"/>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5"/>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5"/>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5"/>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5"/>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5"/>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5"/>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5"/>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5"/>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5"/>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5"/>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5"/>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5"/>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5"/>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5"/>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5"/>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5"/>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5"/>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5"/>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5"/>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5"/>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5"/>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5"/>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5"/>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5"/>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5"/>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5"/>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5"/>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5"/>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5"/>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5"/>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5"/>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5"/>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5"/>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5"/>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5"/>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5"/>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5"/>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5"/>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5"/>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5"/>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5"/>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5"/>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5"/>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5"/>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5"/>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5"/>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5"/>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5"/>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5"/>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5"/>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5"/>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5"/>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5"/>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5"/>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5"/>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5"/>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5"/>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5"/>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5"/>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5"/>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5"/>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5"/>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5"/>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5"/>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5"/>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5"/>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5"/>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5"/>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5"/>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5"/>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5"/>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5"/>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5"/>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5"/>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5"/>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5"/>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5"/>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5"/>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5"/>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5"/>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5"/>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5"/>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5"/>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5"/>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5"/>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5"/>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5"/>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5"/>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5"/>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5"/>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5"/>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5"/>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5"/>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5"/>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5"/>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5"/>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5"/>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5"/>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5"/>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5"/>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5"/>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5"/>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5"/>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5"/>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5"/>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5"/>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5"/>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5"/>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5"/>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5"/>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5"/>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5"/>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5"/>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5"/>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5"/>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5"/>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5"/>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5"/>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5"/>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5"/>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5"/>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5"/>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5"/>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5"/>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5"/>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5"/>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5"/>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5"/>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5"/>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5"/>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5"/>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5"/>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5"/>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5"/>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5"/>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5"/>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5"/>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5"/>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5"/>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5"/>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5"/>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5"/>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5"/>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5"/>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5"/>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5"/>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5"/>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5"/>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5"/>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5"/>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5"/>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5"/>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5"/>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5"/>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5"/>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5"/>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5"/>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5"/>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5"/>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5"/>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5"/>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5"/>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5"/>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5"/>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5"/>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5"/>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5"/>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5"/>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5"/>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5"/>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5"/>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5"/>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5"/>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5"/>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5"/>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5"/>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5"/>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5"/>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5"/>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5"/>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5"/>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5"/>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5"/>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5"/>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5"/>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5"/>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5"/>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5"/>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5"/>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5"/>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5"/>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5"/>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5"/>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5"/>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5"/>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5"/>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5"/>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5"/>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5"/>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5"/>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5"/>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5"/>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5"/>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5"/>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5"/>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5"/>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5"/>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5"/>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5"/>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5"/>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5"/>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5"/>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5"/>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5"/>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5"/>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5"/>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5"/>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5"/>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5"/>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5"/>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5"/>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5"/>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5"/>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5"/>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5"/>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5"/>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5"/>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5"/>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5"/>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5"/>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5"/>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5"/>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5"/>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5"/>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5"/>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5"/>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5"/>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5"/>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5"/>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5"/>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5"/>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5"/>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5"/>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5"/>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5"/>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5"/>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5"/>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5"/>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5"/>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5"/>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5"/>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5"/>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5"/>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5"/>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5"/>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5"/>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5"/>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5"/>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5"/>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5"/>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5"/>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5"/>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5"/>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5"/>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5"/>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5"/>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5"/>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5"/>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5"/>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5"/>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5"/>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5"/>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5"/>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5"/>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5"/>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5"/>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5"/>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5"/>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5"/>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5"/>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5"/>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5"/>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5"/>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5"/>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5"/>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5"/>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5"/>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5"/>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5"/>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5"/>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5"/>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5"/>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5"/>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5"/>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5"/>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5"/>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5"/>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5"/>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5"/>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5"/>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5"/>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5"/>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5"/>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5"/>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5"/>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5"/>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5"/>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5"/>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5"/>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5"/>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5"/>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5"/>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5"/>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5"/>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5"/>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5"/>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5"/>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5"/>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5"/>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5"/>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5"/>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5"/>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5"/>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5"/>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5"/>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5"/>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5"/>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5"/>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5"/>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5"/>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5"/>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5"/>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5"/>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5"/>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5"/>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5"/>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5"/>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5"/>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5"/>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5"/>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5"/>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5"/>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5"/>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5"/>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5"/>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5"/>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5"/>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5"/>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5"/>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5"/>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5"/>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5"/>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5"/>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5"/>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5"/>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5"/>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5"/>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5"/>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5"/>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5"/>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5"/>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5"/>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5"/>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5"/>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5"/>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5"/>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5"/>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5"/>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5"/>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5"/>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5"/>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5"/>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5"/>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5"/>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5"/>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5"/>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5"/>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5"/>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5"/>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5"/>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5"/>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5"/>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5"/>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5"/>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5"/>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5"/>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5"/>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5"/>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5"/>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5"/>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5"/>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5"/>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5"/>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5"/>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5"/>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5"/>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5"/>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5"/>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5"/>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5"/>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5"/>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5"/>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5"/>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5"/>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5"/>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5"/>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5"/>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5"/>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5"/>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5"/>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5"/>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5"/>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5"/>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5"/>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5"/>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5"/>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5"/>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5"/>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5"/>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5"/>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5"/>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5"/>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5"/>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5"/>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5"/>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5"/>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5"/>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5"/>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5"/>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5"/>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5"/>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5"/>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5"/>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5"/>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5"/>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5"/>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5"/>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5"/>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5"/>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5"/>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5"/>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5"/>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5"/>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5"/>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5"/>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5"/>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5"/>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5"/>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5"/>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5"/>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5"/>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5"/>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5"/>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5"/>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5"/>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5"/>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5"/>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5"/>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5"/>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5"/>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5"/>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5"/>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5"/>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5"/>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5"/>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5"/>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5"/>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5"/>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5"/>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5"/>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5"/>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5"/>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5"/>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5"/>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5"/>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5"/>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5"/>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5"/>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5"/>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5"/>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5"/>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5"/>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5"/>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5"/>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5"/>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5"/>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5"/>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5"/>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5"/>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5"/>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5"/>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5"/>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5"/>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5"/>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5"/>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5"/>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5"/>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5"/>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5"/>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5"/>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5"/>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5"/>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5"/>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5"/>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5"/>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5"/>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5"/>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5"/>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5"/>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5"/>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5"/>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5"/>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5"/>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5"/>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5"/>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5"/>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5"/>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5"/>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5"/>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5"/>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5"/>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5"/>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5"/>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5"/>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5"/>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5"/>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5"/>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5"/>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5"/>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5"/>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5"/>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5"/>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5"/>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5"/>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5"/>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5"/>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5"/>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5"/>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5"/>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5"/>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5"/>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5"/>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5"/>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5"/>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5"/>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5"/>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5"/>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5"/>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5"/>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5"/>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5"/>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5"/>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5"/>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5"/>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5"/>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5"/>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5"/>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5"/>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5"/>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5"/>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5"/>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5"/>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5"/>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5"/>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5"/>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5"/>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5"/>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5"/>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5"/>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5"/>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5"/>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5"/>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5"/>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5"/>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5"/>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5"/>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5"/>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5"/>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5"/>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5"/>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5"/>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5"/>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5"/>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5"/>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5"/>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5"/>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5"/>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5"/>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5"/>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5"/>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5"/>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5"/>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5"/>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5"/>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5"/>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5"/>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5"/>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5"/>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5"/>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5"/>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5"/>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5"/>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5"/>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5"/>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5"/>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5"/>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5"/>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5"/>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5"/>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5"/>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5"/>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5"/>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5"/>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5"/>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5"/>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5"/>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5"/>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5"/>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5"/>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5"/>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5"/>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5"/>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5"/>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5"/>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5"/>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5"/>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5"/>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5"/>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5"/>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5"/>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5"/>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5"/>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5"/>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5"/>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5"/>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5"/>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5"/>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5"/>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5"/>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5"/>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5"/>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5"/>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5"/>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5"/>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5"/>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5"/>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5"/>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5"/>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5"/>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5"/>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5"/>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5"/>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5"/>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5"/>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5"/>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5"/>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5"/>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5"/>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5"/>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5"/>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5"/>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5"/>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5"/>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5"/>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5"/>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5"/>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5"/>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5"/>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5"/>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5"/>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5"/>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5"/>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5"/>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5"/>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5"/>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5"/>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5"/>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5"/>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5"/>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5"/>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5"/>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5"/>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5"/>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5"/>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5"/>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5"/>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5"/>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5"/>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5"/>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5"/>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5"/>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5"/>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5"/>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5"/>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5"/>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5"/>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5"/>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5"/>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5"/>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5"/>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5"/>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5"/>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5"/>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5"/>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5"/>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5"/>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5"/>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5"/>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5"/>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5"/>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5"/>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5"/>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5"/>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5"/>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5"/>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5"/>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5"/>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5"/>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5"/>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5"/>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5"/>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5"/>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5"/>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5"/>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5"/>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5"/>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5"/>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5"/>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5"/>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5"/>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5"/>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5"/>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5"/>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5"/>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5"/>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5"/>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5"/>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5"/>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5"/>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5"/>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5"/>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5"/>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5"/>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5"/>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5"/>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5"/>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5"/>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5"/>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5"/>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5"/>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5"/>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5"/>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5"/>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5"/>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5"/>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5"/>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5"/>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5"/>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5"/>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5"/>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5"/>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5"/>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5"/>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5"/>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5"/>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5"/>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5"/>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5"/>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5"/>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5"/>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5"/>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5"/>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5"/>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5"/>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5"/>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5"/>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5"/>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5"/>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5"/>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5"/>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5"/>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5"/>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5"/>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5"/>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5"/>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5"/>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5"/>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5"/>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5"/>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5"/>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5"/>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5"/>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5"/>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5"/>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5"/>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5"/>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5"/>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5"/>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5"/>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5"/>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5"/>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5"/>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5"/>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5"/>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5"/>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5"/>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5"/>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5"/>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5"/>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5"/>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5"/>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5"/>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5"/>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5"/>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5"/>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5"/>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5"/>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5"/>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5"/>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5"/>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5"/>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5"/>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5"/>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5"/>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5"/>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5"/>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5"/>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5"/>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5"/>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5"/>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5"/>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5"/>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5"/>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5"/>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5"/>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5"/>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5"/>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5"/>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5"/>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5"/>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5"/>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5"/>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5"/>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5"/>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5"/>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5"/>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5"/>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5"/>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5"/>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5"/>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5"/>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5"/>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5"/>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5"/>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5"/>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5"/>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5"/>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5"/>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5"/>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5"/>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5"/>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5"/>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5"/>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5"/>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5"/>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5"/>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5"/>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5"/>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5"/>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5"/>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5"/>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5"/>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5"/>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5"/>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5"/>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5"/>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5"/>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5"/>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5"/>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5"/>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5"/>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5"/>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5"/>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5"/>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5"/>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5"/>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5"/>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5"/>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5"/>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5"/>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5"/>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5"/>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5"/>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5"/>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5"/>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5"/>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5"/>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5"/>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5"/>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5"/>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5"/>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5"/>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5"/>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5"/>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5"/>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5"/>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5"/>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5"/>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5"/>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5"/>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5"/>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5"/>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5"/>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5"/>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5"/>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5"/>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5"/>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5"/>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5"/>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5"/>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5"/>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5"/>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5"/>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5"/>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5"/>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5"/>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5"/>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5"/>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5"/>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5"/>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5"/>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5"/>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5"/>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5"/>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5"/>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5"/>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5"/>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5"/>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5"/>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5"/>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5"/>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5"/>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5"/>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5"/>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5"/>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5"/>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5"/>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5"/>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5"/>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5"/>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5"/>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5"/>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5"/>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5"/>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5"/>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5"/>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5"/>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5"/>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5"/>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5"/>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5"/>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5"/>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5"/>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5"/>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5"/>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5"/>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5"/>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5"/>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5"/>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5"/>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5"/>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5"/>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5"/>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5"/>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5"/>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5"/>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5"/>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5"/>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5"/>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5"/>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5"/>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5"/>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5"/>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5"/>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5"/>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5"/>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5"/>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5"/>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5"/>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5"/>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5"/>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5"/>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5"/>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5"/>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5"/>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5"/>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5"/>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5"/>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5"/>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5"/>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5"/>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5"/>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5"/>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5"/>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5"/>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5"/>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5"/>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5"/>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5"/>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5"/>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5"/>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5"/>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5"/>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5"/>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5"/>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5"/>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5"/>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5"/>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5"/>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5"/>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5"/>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5"/>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5"/>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5"/>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5"/>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5"/>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5"/>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5"/>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5"/>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5"/>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5"/>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5"/>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5"/>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5"/>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5"/>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5"/>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5"/>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5"/>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5"/>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5"/>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5"/>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5"/>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5"/>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5"/>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5"/>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5"/>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5"/>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5"/>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5"/>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5"/>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5"/>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5"/>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5"/>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5"/>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5"/>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5"/>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5"/>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5"/>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5"/>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5"/>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5"/>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5"/>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5"/>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5"/>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5"/>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5"/>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5"/>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5"/>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5"/>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5"/>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5"/>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5"/>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5"/>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5"/>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5"/>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5"/>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5"/>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5"/>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5"/>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5"/>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5"/>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5"/>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5"/>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5"/>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5"/>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5"/>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5"/>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5"/>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5"/>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5"/>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5"/>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5"/>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5"/>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5"/>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5"/>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5"/>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5"/>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5"/>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5"/>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5"/>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5"/>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5"/>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5"/>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5"/>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5"/>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5"/>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5"/>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5"/>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5"/>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5"/>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5"/>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5"/>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5"/>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5"/>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5"/>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5"/>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5"/>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5"/>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5"/>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5"/>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5"/>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5"/>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5"/>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5"/>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5"/>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5"/>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5"/>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5"/>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5"/>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5"/>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5"/>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5"/>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5"/>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5"/>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5"/>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5"/>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5"/>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5"/>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5"/>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5"/>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5"/>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5"/>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5"/>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5"/>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5"/>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5"/>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5"/>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5"/>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5"/>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5"/>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5"/>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5"/>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5"/>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5"/>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5"/>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5"/>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5"/>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5"/>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5"/>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5"/>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5"/>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5"/>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5"/>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5"/>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5"/>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5"/>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5"/>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5"/>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5"/>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5"/>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5"/>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5"/>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5"/>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5"/>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5"/>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5"/>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5"/>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5"/>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5"/>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5"/>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5"/>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5"/>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5"/>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5"/>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5"/>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5"/>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5"/>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5"/>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5"/>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5"/>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5"/>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5"/>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5"/>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5"/>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5"/>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5"/>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5"/>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5"/>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5"/>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5"/>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5"/>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5"/>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5"/>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5"/>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5"/>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5"/>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5"/>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5"/>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5"/>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5"/>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5"/>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5"/>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5"/>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5"/>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5"/>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5"/>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5"/>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5"/>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5"/>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5"/>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5"/>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5"/>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5"/>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5"/>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5"/>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5"/>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5"/>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5"/>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5"/>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5"/>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5"/>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5"/>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5"/>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5"/>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5"/>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5"/>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5"/>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5"/>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5"/>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5"/>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5"/>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5"/>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5"/>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5"/>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5"/>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5"/>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5"/>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5"/>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5"/>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5"/>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5"/>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5"/>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5"/>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5"/>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5"/>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5"/>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5"/>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5"/>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5"/>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5"/>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5"/>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5"/>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5"/>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5"/>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5"/>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5"/>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5"/>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5"/>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5"/>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5"/>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5"/>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5"/>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5"/>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5"/>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5"/>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5"/>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5"/>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5"/>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5"/>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5"/>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5"/>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5"/>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5"/>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5"/>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5"/>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5"/>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5"/>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5"/>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5"/>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5"/>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5"/>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5"/>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5"/>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5"/>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5"/>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5"/>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5"/>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5"/>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5"/>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5"/>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5"/>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5"/>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5"/>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5"/>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5"/>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5"/>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5"/>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5"/>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5"/>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5"/>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5"/>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5"/>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5"/>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5"/>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5"/>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5"/>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5"/>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5"/>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5"/>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5"/>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5"/>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5"/>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5"/>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5"/>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5"/>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5"/>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5"/>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5"/>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5"/>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5"/>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5"/>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5"/>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5"/>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65"/>
          <p:cNvGrpSpPr/>
          <p:nvPr/>
        </p:nvGrpSpPr>
        <p:grpSpPr>
          <a:xfrm>
            <a:off x="5857556" y="1206552"/>
            <a:ext cx="2590840" cy="1380235"/>
            <a:chOff x="233350" y="949250"/>
            <a:chExt cx="7137300" cy="3802300"/>
          </a:xfrm>
        </p:grpSpPr>
        <p:sp>
          <p:nvSpPr>
            <p:cNvPr id="4189" name="Google Shape;4189;p6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65"/>
          <p:cNvGrpSpPr/>
          <p:nvPr/>
        </p:nvGrpSpPr>
        <p:grpSpPr>
          <a:xfrm>
            <a:off x="7671985" y="3251325"/>
            <a:ext cx="104231" cy="320340"/>
            <a:chOff x="7564426" y="3224343"/>
            <a:chExt cx="119985" cy="368801"/>
          </a:xfrm>
        </p:grpSpPr>
        <p:sp>
          <p:nvSpPr>
            <p:cNvPr id="4241" name="Google Shape;4241;p65"/>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5"/>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65"/>
          <p:cNvGrpSpPr/>
          <p:nvPr/>
        </p:nvGrpSpPr>
        <p:grpSpPr>
          <a:xfrm>
            <a:off x="7371473" y="3245427"/>
            <a:ext cx="189489" cy="332132"/>
            <a:chOff x="8370831" y="3202002"/>
            <a:chExt cx="218129" cy="382376"/>
          </a:xfrm>
        </p:grpSpPr>
        <p:sp>
          <p:nvSpPr>
            <p:cNvPr id="4244" name="Google Shape;4244;p65"/>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5"/>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65"/>
          <p:cNvGrpSpPr/>
          <p:nvPr/>
        </p:nvGrpSpPr>
        <p:grpSpPr>
          <a:xfrm>
            <a:off x="8094863" y="3656559"/>
            <a:ext cx="309429" cy="267000"/>
            <a:chOff x="6742064" y="3750480"/>
            <a:chExt cx="399315" cy="344560"/>
          </a:xfrm>
        </p:grpSpPr>
        <p:sp>
          <p:nvSpPr>
            <p:cNvPr id="4247" name="Google Shape;4247;p65"/>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5"/>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65"/>
          <p:cNvGrpSpPr/>
          <p:nvPr/>
        </p:nvGrpSpPr>
        <p:grpSpPr>
          <a:xfrm>
            <a:off x="7633882" y="4007606"/>
            <a:ext cx="180437" cy="281608"/>
            <a:chOff x="7248525" y="3739696"/>
            <a:chExt cx="230531" cy="359790"/>
          </a:xfrm>
        </p:grpSpPr>
        <p:sp>
          <p:nvSpPr>
            <p:cNvPr id="4250" name="Google Shape;4250;p65"/>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5"/>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65"/>
          <p:cNvGrpSpPr/>
          <p:nvPr/>
        </p:nvGrpSpPr>
        <p:grpSpPr>
          <a:xfrm>
            <a:off x="7879801" y="3650830"/>
            <a:ext cx="162896" cy="278710"/>
            <a:chOff x="7601242" y="3729267"/>
            <a:chExt cx="222566" cy="380803"/>
          </a:xfrm>
        </p:grpSpPr>
        <p:sp>
          <p:nvSpPr>
            <p:cNvPr id="4253" name="Google Shape;4253;p65"/>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5"/>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5" name="Google Shape;4255;p65"/>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6" name="Google Shape;4256;p65"/>
          <p:cNvGrpSpPr/>
          <p:nvPr/>
        </p:nvGrpSpPr>
        <p:grpSpPr>
          <a:xfrm>
            <a:off x="7369446" y="3651971"/>
            <a:ext cx="193543" cy="275990"/>
            <a:chOff x="8304647" y="3738687"/>
            <a:chExt cx="225076" cy="320956"/>
          </a:xfrm>
        </p:grpSpPr>
        <p:sp>
          <p:nvSpPr>
            <p:cNvPr id="4257" name="Google Shape;4257;p65"/>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5"/>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5"/>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65"/>
          <p:cNvGrpSpPr/>
          <p:nvPr/>
        </p:nvGrpSpPr>
        <p:grpSpPr>
          <a:xfrm>
            <a:off x="7641939" y="3651971"/>
            <a:ext cx="178492" cy="275990"/>
            <a:chOff x="8615101" y="3738687"/>
            <a:chExt cx="207573" cy="320956"/>
          </a:xfrm>
        </p:grpSpPr>
        <p:sp>
          <p:nvSpPr>
            <p:cNvPr id="4261" name="Google Shape;4261;p65"/>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5"/>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5"/>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4" name="Google Shape;4264;p65"/>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5" name="Google Shape;4265;p65"/>
          <p:cNvGrpSpPr/>
          <p:nvPr/>
        </p:nvGrpSpPr>
        <p:grpSpPr>
          <a:xfrm>
            <a:off x="6036644" y="3773459"/>
            <a:ext cx="557670" cy="511283"/>
            <a:chOff x="6015419" y="3716859"/>
            <a:chExt cx="557671" cy="511283"/>
          </a:xfrm>
        </p:grpSpPr>
        <p:sp>
          <p:nvSpPr>
            <p:cNvPr id="4266" name="Google Shape;4266;p65"/>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7" name="Google Shape;4267;p65"/>
            <p:cNvGrpSpPr/>
            <p:nvPr/>
          </p:nvGrpSpPr>
          <p:grpSpPr>
            <a:xfrm>
              <a:off x="6036094" y="3716980"/>
              <a:ext cx="529860" cy="510468"/>
              <a:chOff x="6036094" y="3716980"/>
              <a:chExt cx="529860" cy="510468"/>
            </a:xfrm>
          </p:grpSpPr>
          <p:sp>
            <p:nvSpPr>
              <p:cNvPr id="4268" name="Google Shape;4268;p65"/>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5"/>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5"/>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5"/>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5"/>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5"/>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5"/>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5"/>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5"/>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5"/>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8" name="Google Shape;4278;p65"/>
          <p:cNvGrpSpPr/>
          <p:nvPr/>
        </p:nvGrpSpPr>
        <p:grpSpPr>
          <a:xfrm>
            <a:off x="6665529" y="3130228"/>
            <a:ext cx="576302" cy="511871"/>
            <a:chOff x="6644304" y="3073628"/>
            <a:chExt cx="576302" cy="511871"/>
          </a:xfrm>
        </p:grpSpPr>
        <p:sp>
          <p:nvSpPr>
            <p:cNvPr id="4279" name="Google Shape;4279;p65"/>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0" name="Google Shape;4280;p65"/>
            <p:cNvGrpSpPr/>
            <p:nvPr/>
          </p:nvGrpSpPr>
          <p:grpSpPr>
            <a:xfrm>
              <a:off x="6712169" y="3085440"/>
              <a:ext cx="481622" cy="494913"/>
              <a:chOff x="6712169" y="3085440"/>
              <a:chExt cx="481622" cy="494913"/>
            </a:xfrm>
          </p:grpSpPr>
          <p:sp>
            <p:nvSpPr>
              <p:cNvPr id="4281" name="Google Shape;4281;p65"/>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5"/>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5"/>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5"/>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5"/>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6" name="Google Shape;4286;p65"/>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5"/>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5"/>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9" name="Google Shape;4289;p65"/>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0" name="Google Shape;4290;p65"/>
          <p:cNvGrpSpPr/>
          <p:nvPr/>
        </p:nvGrpSpPr>
        <p:grpSpPr>
          <a:xfrm>
            <a:off x="6673379" y="3773223"/>
            <a:ext cx="560631" cy="511352"/>
            <a:chOff x="6652154" y="3716623"/>
            <a:chExt cx="560631" cy="511352"/>
          </a:xfrm>
        </p:grpSpPr>
        <p:sp>
          <p:nvSpPr>
            <p:cNvPr id="4291" name="Google Shape;4291;p65"/>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2" name="Google Shape;4292;p65"/>
            <p:cNvGrpSpPr/>
            <p:nvPr/>
          </p:nvGrpSpPr>
          <p:grpSpPr>
            <a:xfrm>
              <a:off x="6669657" y="3716715"/>
              <a:ext cx="466779" cy="464290"/>
              <a:chOff x="6669657" y="3716715"/>
              <a:chExt cx="466779" cy="464290"/>
            </a:xfrm>
          </p:grpSpPr>
          <p:sp>
            <p:nvSpPr>
              <p:cNvPr id="4293" name="Google Shape;4293;p65"/>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5"/>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5"/>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5"/>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5"/>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5"/>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5"/>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5"/>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5"/>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5"/>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5"/>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5"/>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5"/>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6" name="Google Shape;4306;p65"/>
          <p:cNvGrpSpPr/>
          <p:nvPr/>
        </p:nvGrpSpPr>
        <p:grpSpPr>
          <a:xfrm>
            <a:off x="7867470" y="4054631"/>
            <a:ext cx="187557" cy="187557"/>
            <a:chOff x="8565775" y="671075"/>
            <a:chExt cx="441000" cy="441000"/>
          </a:xfrm>
        </p:grpSpPr>
        <p:sp>
          <p:nvSpPr>
            <p:cNvPr id="4307" name="Google Shape;4307;p6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5"/>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9" name="Google Shape;4309;p65"/>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5"/>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1" name="Google Shape;4311;p65"/>
          <p:cNvGrpSpPr/>
          <p:nvPr/>
        </p:nvGrpSpPr>
        <p:grpSpPr>
          <a:xfrm>
            <a:off x="6021325" y="3132850"/>
            <a:ext cx="587871" cy="512373"/>
            <a:chOff x="6000100" y="3076250"/>
            <a:chExt cx="587871" cy="512373"/>
          </a:xfrm>
        </p:grpSpPr>
        <p:sp>
          <p:nvSpPr>
            <p:cNvPr id="4312" name="Google Shape;4312;p65"/>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3" name="Google Shape;4313;p65"/>
            <p:cNvGrpSpPr/>
            <p:nvPr/>
          </p:nvGrpSpPr>
          <p:grpSpPr>
            <a:xfrm>
              <a:off x="6031360" y="3076713"/>
              <a:ext cx="539107" cy="480965"/>
              <a:chOff x="6031360" y="3076713"/>
              <a:chExt cx="539107" cy="480965"/>
            </a:xfrm>
          </p:grpSpPr>
          <p:sp>
            <p:nvSpPr>
              <p:cNvPr id="4314" name="Google Shape;4314;p65"/>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5"/>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5"/>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5"/>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5"/>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5"/>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5"/>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1" name="Google Shape;4321;p65"/>
          <p:cNvGrpSpPr/>
          <p:nvPr/>
        </p:nvGrpSpPr>
        <p:grpSpPr>
          <a:xfrm>
            <a:off x="3597785" y="3065882"/>
            <a:ext cx="2241344" cy="1330656"/>
            <a:chOff x="3597785" y="3065882"/>
            <a:chExt cx="2241344" cy="1330656"/>
          </a:xfrm>
        </p:grpSpPr>
        <p:grpSp>
          <p:nvGrpSpPr>
            <p:cNvPr id="4322" name="Google Shape;4322;p65"/>
            <p:cNvGrpSpPr/>
            <p:nvPr/>
          </p:nvGrpSpPr>
          <p:grpSpPr>
            <a:xfrm>
              <a:off x="5296908" y="3937355"/>
              <a:ext cx="143198" cy="32380"/>
              <a:chOff x="5296908" y="3937355"/>
              <a:chExt cx="143198" cy="32380"/>
            </a:xfrm>
          </p:grpSpPr>
          <p:sp>
            <p:nvSpPr>
              <p:cNvPr id="4323" name="Google Shape;4323;p65"/>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4" name="Google Shape;4324;p65"/>
              <p:cNvGrpSpPr/>
              <p:nvPr/>
            </p:nvGrpSpPr>
            <p:grpSpPr>
              <a:xfrm>
                <a:off x="5402331" y="3937355"/>
                <a:ext cx="37776" cy="32380"/>
                <a:chOff x="5402331" y="3937355"/>
                <a:chExt cx="37776" cy="32380"/>
              </a:xfrm>
            </p:grpSpPr>
            <p:sp>
              <p:nvSpPr>
                <p:cNvPr id="4325" name="Google Shape;4325;p65"/>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5"/>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65"/>
              <p:cNvGrpSpPr/>
              <p:nvPr/>
            </p:nvGrpSpPr>
            <p:grpSpPr>
              <a:xfrm>
                <a:off x="5296908" y="3937355"/>
                <a:ext cx="37783" cy="32380"/>
                <a:chOff x="5296908" y="3937355"/>
                <a:chExt cx="37783" cy="32380"/>
              </a:xfrm>
            </p:grpSpPr>
            <p:sp>
              <p:nvSpPr>
                <p:cNvPr id="4328" name="Google Shape;4328;p65"/>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5"/>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0" name="Google Shape;4330;p65"/>
            <p:cNvGrpSpPr/>
            <p:nvPr/>
          </p:nvGrpSpPr>
          <p:grpSpPr>
            <a:xfrm>
              <a:off x="4724163" y="3119631"/>
              <a:ext cx="120838" cy="84218"/>
              <a:chOff x="4724163" y="3119631"/>
              <a:chExt cx="120838" cy="84218"/>
            </a:xfrm>
          </p:grpSpPr>
          <p:grpSp>
            <p:nvGrpSpPr>
              <p:cNvPr id="4331" name="Google Shape;4331;p65"/>
              <p:cNvGrpSpPr/>
              <p:nvPr/>
            </p:nvGrpSpPr>
            <p:grpSpPr>
              <a:xfrm>
                <a:off x="4746712" y="3132773"/>
                <a:ext cx="86869" cy="56424"/>
                <a:chOff x="4746712" y="3132773"/>
                <a:chExt cx="86869" cy="56424"/>
              </a:xfrm>
            </p:grpSpPr>
            <p:sp>
              <p:nvSpPr>
                <p:cNvPr id="4332" name="Google Shape;4332;p65"/>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5"/>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4" name="Google Shape;4334;p65"/>
              <p:cNvGrpSpPr/>
              <p:nvPr/>
            </p:nvGrpSpPr>
            <p:grpSpPr>
              <a:xfrm>
                <a:off x="4773634" y="3143336"/>
                <a:ext cx="37776" cy="32451"/>
                <a:chOff x="4773634" y="3143336"/>
                <a:chExt cx="37776" cy="32451"/>
              </a:xfrm>
            </p:grpSpPr>
            <p:sp>
              <p:nvSpPr>
                <p:cNvPr id="4335" name="Google Shape;4335;p65"/>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5"/>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65"/>
              <p:cNvGrpSpPr/>
              <p:nvPr/>
            </p:nvGrpSpPr>
            <p:grpSpPr>
              <a:xfrm>
                <a:off x="4724163" y="3131248"/>
                <a:ext cx="37776" cy="32459"/>
                <a:chOff x="4724163" y="3131248"/>
                <a:chExt cx="37776" cy="32459"/>
              </a:xfrm>
            </p:grpSpPr>
            <p:sp>
              <p:nvSpPr>
                <p:cNvPr id="4338" name="Google Shape;4338;p65"/>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5"/>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65"/>
              <p:cNvGrpSpPr/>
              <p:nvPr/>
            </p:nvGrpSpPr>
            <p:grpSpPr>
              <a:xfrm>
                <a:off x="4755081" y="3176054"/>
                <a:ext cx="32357" cy="27795"/>
                <a:chOff x="4755081" y="3176054"/>
                <a:chExt cx="32357" cy="27795"/>
              </a:xfrm>
            </p:grpSpPr>
            <p:sp>
              <p:nvSpPr>
                <p:cNvPr id="4341" name="Google Shape;4341;p65"/>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5"/>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65"/>
              <p:cNvGrpSpPr/>
              <p:nvPr/>
            </p:nvGrpSpPr>
            <p:grpSpPr>
              <a:xfrm>
                <a:off x="4812550" y="3119631"/>
                <a:ext cx="32451" cy="27803"/>
                <a:chOff x="4812550" y="3119631"/>
                <a:chExt cx="32451" cy="27803"/>
              </a:xfrm>
            </p:grpSpPr>
            <p:sp>
              <p:nvSpPr>
                <p:cNvPr id="4344" name="Google Shape;4344;p65"/>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5"/>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46" name="Google Shape;4346;p65"/>
            <p:cNvGrpSpPr/>
            <p:nvPr/>
          </p:nvGrpSpPr>
          <p:grpSpPr>
            <a:xfrm>
              <a:off x="5382826" y="4027197"/>
              <a:ext cx="268967" cy="250422"/>
              <a:chOff x="5382826" y="4027197"/>
              <a:chExt cx="268967" cy="250422"/>
            </a:xfrm>
          </p:grpSpPr>
          <p:grpSp>
            <p:nvGrpSpPr>
              <p:cNvPr id="4347" name="Google Shape;4347;p65"/>
              <p:cNvGrpSpPr/>
              <p:nvPr/>
            </p:nvGrpSpPr>
            <p:grpSpPr>
              <a:xfrm>
                <a:off x="5405280" y="4042510"/>
                <a:ext cx="237570" cy="218647"/>
                <a:chOff x="5405280" y="4042510"/>
                <a:chExt cx="237570" cy="218647"/>
              </a:xfrm>
            </p:grpSpPr>
            <p:sp>
              <p:nvSpPr>
                <p:cNvPr id="4348" name="Google Shape;4348;p65"/>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5"/>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5"/>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5"/>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5"/>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5"/>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65"/>
              <p:cNvGrpSpPr/>
              <p:nvPr/>
            </p:nvGrpSpPr>
            <p:grpSpPr>
              <a:xfrm>
                <a:off x="5382826" y="4125549"/>
                <a:ext cx="37776" cy="32380"/>
                <a:chOff x="5382826" y="4125549"/>
                <a:chExt cx="37776" cy="32380"/>
              </a:xfrm>
            </p:grpSpPr>
            <p:sp>
              <p:nvSpPr>
                <p:cNvPr id="4355" name="Google Shape;4355;p65"/>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5"/>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7" name="Google Shape;4357;p65"/>
              <p:cNvGrpSpPr/>
              <p:nvPr/>
            </p:nvGrpSpPr>
            <p:grpSpPr>
              <a:xfrm>
                <a:off x="5475680" y="4195587"/>
                <a:ext cx="37783" cy="32364"/>
                <a:chOff x="5475680" y="4195587"/>
                <a:chExt cx="37783" cy="32364"/>
              </a:xfrm>
            </p:grpSpPr>
            <p:sp>
              <p:nvSpPr>
                <p:cNvPr id="4358" name="Google Shape;4358;p65"/>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5"/>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0" name="Google Shape;4360;p65"/>
              <p:cNvGrpSpPr/>
              <p:nvPr/>
            </p:nvGrpSpPr>
            <p:grpSpPr>
              <a:xfrm>
                <a:off x="5532575" y="4027197"/>
                <a:ext cx="33308" cy="32262"/>
                <a:chOff x="5532575" y="4027197"/>
                <a:chExt cx="33308" cy="32262"/>
              </a:xfrm>
            </p:grpSpPr>
            <p:sp>
              <p:nvSpPr>
                <p:cNvPr id="4361" name="Google Shape;4361;p65"/>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5"/>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65"/>
              <p:cNvGrpSpPr/>
              <p:nvPr/>
            </p:nvGrpSpPr>
            <p:grpSpPr>
              <a:xfrm>
                <a:off x="5590706" y="4245348"/>
                <a:ext cx="33497" cy="32270"/>
                <a:chOff x="5590706" y="4245348"/>
                <a:chExt cx="33497" cy="32270"/>
              </a:xfrm>
            </p:grpSpPr>
            <p:sp>
              <p:nvSpPr>
                <p:cNvPr id="4364" name="Google Shape;4364;p65"/>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5"/>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65"/>
              <p:cNvGrpSpPr/>
              <p:nvPr/>
            </p:nvGrpSpPr>
            <p:grpSpPr>
              <a:xfrm>
                <a:off x="5618681" y="4109677"/>
                <a:ext cx="33112" cy="32357"/>
                <a:chOff x="5618681" y="4109677"/>
                <a:chExt cx="33112" cy="32357"/>
              </a:xfrm>
            </p:grpSpPr>
            <p:sp>
              <p:nvSpPr>
                <p:cNvPr id="4367" name="Google Shape;4367;p65"/>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5"/>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65"/>
              <p:cNvGrpSpPr/>
              <p:nvPr/>
            </p:nvGrpSpPr>
            <p:grpSpPr>
              <a:xfrm>
                <a:off x="5479298" y="4128262"/>
                <a:ext cx="31405" cy="26906"/>
                <a:chOff x="5479298" y="4128262"/>
                <a:chExt cx="31405" cy="26906"/>
              </a:xfrm>
            </p:grpSpPr>
            <p:sp>
              <p:nvSpPr>
                <p:cNvPr id="4370" name="Google Shape;4370;p65"/>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5"/>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65"/>
              <p:cNvGrpSpPr/>
              <p:nvPr/>
            </p:nvGrpSpPr>
            <p:grpSpPr>
              <a:xfrm>
                <a:off x="5582903" y="4180116"/>
                <a:ext cx="31499" cy="26898"/>
                <a:chOff x="5582903" y="4180116"/>
                <a:chExt cx="31499" cy="26898"/>
              </a:xfrm>
            </p:grpSpPr>
            <p:sp>
              <p:nvSpPr>
                <p:cNvPr id="4373" name="Google Shape;4373;p65"/>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5"/>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75" name="Google Shape;4375;p65"/>
            <p:cNvGrpSpPr/>
            <p:nvPr/>
          </p:nvGrpSpPr>
          <p:grpSpPr>
            <a:xfrm>
              <a:off x="3977681" y="3230323"/>
              <a:ext cx="94584" cy="84085"/>
              <a:chOff x="3977681" y="3230323"/>
              <a:chExt cx="94584" cy="84085"/>
            </a:xfrm>
          </p:grpSpPr>
          <p:grpSp>
            <p:nvGrpSpPr>
              <p:cNvPr id="4376" name="Google Shape;4376;p65"/>
              <p:cNvGrpSpPr/>
              <p:nvPr/>
            </p:nvGrpSpPr>
            <p:grpSpPr>
              <a:xfrm>
                <a:off x="4000135" y="3243041"/>
                <a:ext cx="59570" cy="57186"/>
                <a:chOff x="4000135" y="3243041"/>
                <a:chExt cx="59570" cy="57186"/>
              </a:xfrm>
            </p:grpSpPr>
            <p:sp>
              <p:nvSpPr>
                <p:cNvPr id="4377" name="Google Shape;4377;p65"/>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5"/>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5"/>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65"/>
              <p:cNvGrpSpPr/>
              <p:nvPr/>
            </p:nvGrpSpPr>
            <p:grpSpPr>
              <a:xfrm>
                <a:off x="3977681" y="3245872"/>
                <a:ext cx="37783" cy="32380"/>
                <a:chOff x="3977681" y="3245872"/>
                <a:chExt cx="37783" cy="32380"/>
              </a:xfrm>
            </p:grpSpPr>
            <p:sp>
              <p:nvSpPr>
                <p:cNvPr id="4381" name="Google Shape;4381;p65"/>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5"/>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3" name="Google Shape;4383;p65"/>
              <p:cNvGrpSpPr/>
              <p:nvPr/>
            </p:nvGrpSpPr>
            <p:grpSpPr>
              <a:xfrm>
                <a:off x="4040860" y="3262672"/>
                <a:ext cx="31405" cy="27001"/>
                <a:chOff x="4040860" y="3262672"/>
                <a:chExt cx="31405" cy="27001"/>
              </a:xfrm>
            </p:grpSpPr>
            <p:sp>
              <p:nvSpPr>
                <p:cNvPr id="4384" name="Google Shape;4384;p65"/>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5"/>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6" name="Google Shape;4386;p65"/>
              <p:cNvGrpSpPr/>
              <p:nvPr/>
            </p:nvGrpSpPr>
            <p:grpSpPr>
              <a:xfrm>
                <a:off x="4021072" y="3230323"/>
                <a:ext cx="31397" cy="26906"/>
                <a:chOff x="4021072" y="3230323"/>
                <a:chExt cx="31397" cy="26906"/>
              </a:xfrm>
            </p:grpSpPr>
            <p:sp>
              <p:nvSpPr>
                <p:cNvPr id="4387" name="Google Shape;4387;p65"/>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5"/>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65"/>
              <p:cNvGrpSpPr/>
              <p:nvPr/>
            </p:nvGrpSpPr>
            <p:grpSpPr>
              <a:xfrm>
                <a:off x="4001472" y="3287462"/>
                <a:ext cx="31499" cy="26945"/>
                <a:chOff x="4001472" y="3287462"/>
                <a:chExt cx="31499" cy="26945"/>
              </a:xfrm>
            </p:grpSpPr>
            <p:sp>
              <p:nvSpPr>
                <p:cNvPr id="4390" name="Google Shape;4390;p65"/>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5"/>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2" name="Google Shape;4392;p65"/>
            <p:cNvGrpSpPr/>
            <p:nvPr/>
          </p:nvGrpSpPr>
          <p:grpSpPr>
            <a:xfrm>
              <a:off x="4084715" y="3258865"/>
              <a:ext cx="184961" cy="137268"/>
              <a:chOff x="4084715" y="3258865"/>
              <a:chExt cx="184961" cy="137268"/>
            </a:xfrm>
          </p:grpSpPr>
          <p:grpSp>
            <p:nvGrpSpPr>
              <p:cNvPr id="4393" name="Google Shape;4393;p65"/>
              <p:cNvGrpSpPr/>
              <p:nvPr/>
            </p:nvGrpSpPr>
            <p:grpSpPr>
              <a:xfrm>
                <a:off x="4107453" y="3271583"/>
                <a:ext cx="153470" cy="110275"/>
                <a:chOff x="4107453" y="3271583"/>
                <a:chExt cx="153470" cy="110275"/>
              </a:xfrm>
            </p:grpSpPr>
            <p:sp>
              <p:nvSpPr>
                <p:cNvPr id="4394" name="Google Shape;4394;p65"/>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5"/>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5"/>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5"/>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65"/>
              <p:cNvGrpSpPr/>
              <p:nvPr/>
            </p:nvGrpSpPr>
            <p:grpSpPr>
              <a:xfrm>
                <a:off x="4136947" y="3258865"/>
                <a:ext cx="31499" cy="27001"/>
                <a:chOff x="4136947" y="3258865"/>
                <a:chExt cx="31499" cy="27001"/>
              </a:xfrm>
            </p:grpSpPr>
            <p:sp>
              <p:nvSpPr>
                <p:cNvPr id="4399" name="Google Shape;4399;p65"/>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5"/>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1" name="Google Shape;4401;p65"/>
              <p:cNvGrpSpPr/>
              <p:nvPr/>
            </p:nvGrpSpPr>
            <p:grpSpPr>
              <a:xfrm>
                <a:off x="4084715" y="3266478"/>
                <a:ext cx="31468" cy="26898"/>
                <a:chOff x="4084715" y="3266478"/>
                <a:chExt cx="31468" cy="26898"/>
              </a:xfrm>
            </p:grpSpPr>
            <p:sp>
              <p:nvSpPr>
                <p:cNvPr id="4402" name="Google Shape;4402;p65"/>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5"/>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65"/>
              <p:cNvGrpSpPr/>
              <p:nvPr/>
            </p:nvGrpSpPr>
            <p:grpSpPr>
              <a:xfrm>
                <a:off x="4159213" y="3279849"/>
                <a:ext cx="31405" cy="26945"/>
                <a:chOff x="4159213" y="3279849"/>
                <a:chExt cx="31405" cy="26945"/>
              </a:xfrm>
            </p:grpSpPr>
            <p:sp>
              <p:nvSpPr>
                <p:cNvPr id="4405" name="Google Shape;4405;p65"/>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5"/>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65"/>
              <p:cNvGrpSpPr/>
              <p:nvPr/>
            </p:nvGrpSpPr>
            <p:grpSpPr>
              <a:xfrm>
                <a:off x="4201550" y="3266502"/>
                <a:ext cx="31405" cy="26883"/>
                <a:chOff x="4201550" y="3266502"/>
                <a:chExt cx="31405" cy="26883"/>
              </a:xfrm>
            </p:grpSpPr>
            <p:sp>
              <p:nvSpPr>
                <p:cNvPr id="4408" name="Google Shape;4408;p65"/>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5"/>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65"/>
              <p:cNvGrpSpPr/>
              <p:nvPr/>
            </p:nvGrpSpPr>
            <p:grpSpPr>
              <a:xfrm>
                <a:off x="4201550" y="3338278"/>
                <a:ext cx="31405" cy="26930"/>
                <a:chOff x="4201550" y="3338278"/>
                <a:chExt cx="31405" cy="26930"/>
              </a:xfrm>
            </p:grpSpPr>
            <p:sp>
              <p:nvSpPr>
                <p:cNvPr id="4411" name="Google Shape;4411;p65"/>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5"/>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65"/>
              <p:cNvGrpSpPr/>
              <p:nvPr/>
            </p:nvGrpSpPr>
            <p:grpSpPr>
              <a:xfrm>
                <a:off x="4238272" y="3369132"/>
                <a:ext cx="31405" cy="27001"/>
                <a:chOff x="4238272" y="3369132"/>
                <a:chExt cx="31405" cy="27001"/>
              </a:xfrm>
            </p:grpSpPr>
            <p:sp>
              <p:nvSpPr>
                <p:cNvPr id="4414" name="Google Shape;4414;p65"/>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5"/>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6" name="Google Shape;4416;p65"/>
            <p:cNvGrpSpPr/>
            <p:nvPr/>
          </p:nvGrpSpPr>
          <p:grpSpPr>
            <a:xfrm>
              <a:off x="4068639" y="3200169"/>
              <a:ext cx="77643" cy="37272"/>
              <a:chOff x="4068639" y="3200169"/>
              <a:chExt cx="77643" cy="37272"/>
            </a:xfrm>
          </p:grpSpPr>
          <p:sp>
            <p:nvSpPr>
              <p:cNvPr id="4417" name="Google Shape;4417;p65"/>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8" name="Google Shape;4418;p65"/>
              <p:cNvGrpSpPr/>
              <p:nvPr/>
            </p:nvGrpSpPr>
            <p:grpSpPr>
              <a:xfrm>
                <a:off x="4114878" y="3200169"/>
                <a:ext cx="31405" cy="26993"/>
                <a:chOff x="4114878" y="3200169"/>
                <a:chExt cx="31405" cy="26993"/>
              </a:xfrm>
            </p:grpSpPr>
            <p:sp>
              <p:nvSpPr>
                <p:cNvPr id="4419" name="Google Shape;4419;p65"/>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5"/>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65"/>
              <p:cNvGrpSpPr/>
              <p:nvPr/>
            </p:nvGrpSpPr>
            <p:grpSpPr>
              <a:xfrm>
                <a:off x="4068639" y="3210535"/>
                <a:ext cx="31499" cy="26906"/>
                <a:chOff x="4068639" y="3210535"/>
                <a:chExt cx="31499" cy="26906"/>
              </a:xfrm>
            </p:grpSpPr>
            <p:sp>
              <p:nvSpPr>
                <p:cNvPr id="4422" name="Google Shape;4422;p65"/>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5"/>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4" name="Google Shape;4424;p65"/>
            <p:cNvGrpSpPr/>
            <p:nvPr/>
          </p:nvGrpSpPr>
          <p:grpSpPr>
            <a:xfrm>
              <a:off x="3869702" y="3066935"/>
              <a:ext cx="382664" cy="190294"/>
              <a:chOff x="3869702" y="3066935"/>
              <a:chExt cx="382664" cy="190294"/>
            </a:xfrm>
          </p:grpSpPr>
          <p:grpSp>
            <p:nvGrpSpPr>
              <p:cNvPr id="4425" name="Google Shape;4425;p65"/>
              <p:cNvGrpSpPr/>
              <p:nvPr/>
            </p:nvGrpSpPr>
            <p:grpSpPr>
              <a:xfrm>
                <a:off x="3888633" y="3082351"/>
                <a:ext cx="351172" cy="160698"/>
                <a:chOff x="3888633" y="3082351"/>
                <a:chExt cx="351172" cy="160698"/>
              </a:xfrm>
            </p:grpSpPr>
            <p:sp>
              <p:nvSpPr>
                <p:cNvPr id="4426" name="Google Shape;4426;p65"/>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5"/>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5"/>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5"/>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5"/>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5"/>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2" name="Google Shape;4432;p65"/>
              <p:cNvGrpSpPr/>
              <p:nvPr/>
            </p:nvGrpSpPr>
            <p:grpSpPr>
              <a:xfrm>
                <a:off x="4143703" y="3066935"/>
                <a:ext cx="37783" cy="32357"/>
                <a:chOff x="4143703" y="3066935"/>
                <a:chExt cx="37783" cy="32357"/>
              </a:xfrm>
            </p:grpSpPr>
            <p:sp>
              <p:nvSpPr>
                <p:cNvPr id="4433" name="Google Shape;4433;p65"/>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5"/>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65"/>
              <p:cNvGrpSpPr/>
              <p:nvPr/>
            </p:nvGrpSpPr>
            <p:grpSpPr>
              <a:xfrm>
                <a:off x="4044565" y="3103563"/>
                <a:ext cx="37783" cy="32451"/>
                <a:chOff x="4044565" y="3103563"/>
                <a:chExt cx="37783" cy="32451"/>
              </a:xfrm>
            </p:grpSpPr>
            <p:sp>
              <p:nvSpPr>
                <p:cNvPr id="4436" name="Google Shape;4436;p65"/>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5"/>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8" name="Google Shape;4438;p65"/>
              <p:cNvGrpSpPr/>
              <p:nvPr/>
            </p:nvGrpSpPr>
            <p:grpSpPr>
              <a:xfrm>
                <a:off x="4017454" y="3188237"/>
                <a:ext cx="37776" cy="32357"/>
                <a:chOff x="4017454" y="3188237"/>
                <a:chExt cx="37776" cy="32357"/>
              </a:xfrm>
            </p:grpSpPr>
            <p:sp>
              <p:nvSpPr>
                <p:cNvPr id="4439" name="Google Shape;4439;p65"/>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5"/>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1" name="Google Shape;4441;p65"/>
              <p:cNvGrpSpPr/>
              <p:nvPr/>
            </p:nvGrpSpPr>
            <p:grpSpPr>
              <a:xfrm>
                <a:off x="3921548" y="3157509"/>
                <a:ext cx="37783" cy="32357"/>
                <a:chOff x="3921548" y="3157509"/>
                <a:chExt cx="37783" cy="32357"/>
              </a:xfrm>
            </p:grpSpPr>
            <p:sp>
              <p:nvSpPr>
                <p:cNvPr id="4442" name="Google Shape;4442;p65"/>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5"/>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65"/>
              <p:cNvGrpSpPr/>
              <p:nvPr/>
            </p:nvGrpSpPr>
            <p:grpSpPr>
              <a:xfrm>
                <a:off x="3939056" y="3211620"/>
                <a:ext cx="37783" cy="32380"/>
                <a:chOff x="3939056" y="3211620"/>
                <a:chExt cx="37783" cy="32380"/>
              </a:xfrm>
            </p:grpSpPr>
            <p:sp>
              <p:nvSpPr>
                <p:cNvPr id="4445" name="Google Shape;4445;p65"/>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5"/>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7" name="Google Shape;4447;p65"/>
              <p:cNvGrpSpPr/>
              <p:nvPr/>
            </p:nvGrpSpPr>
            <p:grpSpPr>
              <a:xfrm>
                <a:off x="4176240" y="3136965"/>
                <a:ext cx="31405" cy="26930"/>
                <a:chOff x="4176240" y="3136965"/>
                <a:chExt cx="31405" cy="26930"/>
              </a:xfrm>
            </p:grpSpPr>
            <p:sp>
              <p:nvSpPr>
                <p:cNvPr id="4448" name="Google Shape;4448;p65"/>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5"/>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0" name="Google Shape;4450;p65"/>
              <p:cNvGrpSpPr/>
              <p:nvPr/>
            </p:nvGrpSpPr>
            <p:grpSpPr>
              <a:xfrm>
                <a:off x="4133148" y="3152593"/>
                <a:ext cx="31499" cy="27001"/>
                <a:chOff x="4133148" y="3152593"/>
                <a:chExt cx="31499" cy="27001"/>
              </a:xfrm>
            </p:grpSpPr>
            <p:sp>
              <p:nvSpPr>
                <p:cNvPr id="4451" name="Google Shape;4451;p65"/>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5"/>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3" name="Google Shape;4453;p65"/>
              <p:cNvGrpSpPr/>
              <p:nvPr/>
            </p:nvGrpSpPr>
            <p:grpSpPr>
              <a:xfrm>
                <a:off x="4220866" y="3073534"/>
                <a:ext cx="31499" cy="26898"/>
                <a:chOff x="4220866" y="3073534"/>
                <a:chExt cx="31499" cy="26898"/>
              </a:xfrm>
            </p:grpSpPr>
            <p:sp>
              <p:nvSpPr>
                <p:cNvPr id="4454" name="Google Shape;4454;p65"/>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5"/>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6" name="Google Shape;4456;p65"/>
              <p:cNvGrpSpPr/>
              <p:nvPr/>
            </p:nvGrpSpPr>
            <p:grpSpPr>
              <a:xfrm>
                <a:off x="3869702" y="3230323"/>
                <a:ext cx="31499" cy="26906"/>
                <a:chOff x="3869702" y="3230323"/>
                <a:chExt cx="31499" cy="26906"/>
              </a:xfrm>
            </p:grpSpPr>
            <p:sp>
              <p:nvSpPr>
                <p:cNvPr id="4457" name="Google Shape;4457;p65"/>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5"/>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9" name="Google Shape;4459;p65"/>
            <p:cNvGrpSpPr/>
            <p:nvPr/>
          </p:nvGrpSpPr>
          <p:grpSpPr>
            <a:xfrm>
              <a:off x="4271383" y="3065882"/>
              <a:ext cx="304556" cy="341663"/>
              <a:chOff x="4271383" y="3065882"/>
              <a:chExt cx="304556" cy="341663"/>
            </a:xfrm>
          </p:grpSpPr>
          <p:grpSp>
            <p:nvGrpSpPr>
              <p:cNvPr id="4460" name="Google Shape;4460;p65"/>
              <p:cNvGrpSpPr/>
              <p:nvPr/>
            </p:nvGrpSpPr>
            <p:grpSpPr>
              <a:xfrm>
                <a:off x="4293838" y="3078639"/>
                <a:ext cx="269353" cy="311973"/>
                <a:chOff x="4293838" y="3078639"/>
                <a:chExt cx="269353" cy="311973"/>
              </a:xfrm>
            </p:grpSpPr>
            <p:sp>
              <p:nvSpPr>
                <p:cNvPr id="4461" name="Google Shape;4461;p65"/>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5"/>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5"/>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5"/>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5"/>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5"/>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5"/>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5"/>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5"/>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5"/>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5"/>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5"/>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5"/>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5"/>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5"/>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5"/>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5"/>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65"/>
              <p:cNvGrpSpPr/>
              <p:nvPr/>
            </p:nvGrpSpPr>
            <p:grpSpPr>
              <a:xfrm>
                <a:off x="4538164" y="3342061"/>
                <a:ext cx="37776" cy="32380"/>
                <a:chOff x="4538164" y="3342061"/>
                <a:chExt cx="37776" cy="32380"/>
              </a:xfrm>
            </p:grpSpPr>
            <p:sp>
              <p:nvSpPr>
                <p:cNvPr id="4479" name="Google Shape;4479;p65"/>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5"/>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1" name="Google Shape;4481;p65"/>
              <p:cNvGrpSpPr/>
              <p:nvPr/>
            </p:nvGrpSpPr>
            <p:grpSpPr>
              <a:xfrm>
                <a:off x="4271383" y="3194742"/>
                <a:ext cx="37783" cy="32420"/>
                <a:chOff x="4271383" y="3194742"/>
                <a:chExt cx="37783" cy="32420"/>
              </a:xfrm>
            </p:grpSpPr>
            <p:sp>
              <p:nvSpPr>
                <p:cNvPr id="4482" name="Google Shape;4482;p65"/>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5"/>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4" name="Google Shape;4484;p65"/>
              <p:cNvGrpSpPr/>
              <p:nvPr/>
            </p:nvGrpSpPr>
            <p:grpSpPr>
              <a:xfrm>
                <a:off x="4284416" y="3084058"/>
                <a:ext cx="37783" cy="32357"/>
                <a:chOff x="4284416" y="3084058"/>
                <a:chExt cx="37783" cy="32357"/>
              </a:xfrm>
            </p:grpSpPr>
            <p:sp>
              <p:nvSpPr>
                <p:cNvPr id="4485" name="Google Shape;4485;p65"/>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5"/>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7" name="Google Shape;4487;p65"/>
              <p:cNvGrpSpPr/>
              <p:nvPr/>
            </p:nvGrpSpPr>
            <p:grpSpPr>
              <a:xfrm>
                <a:off x="4478697" y="3297561"/>
                <a:ext cx="37776" cy="32451"/>
                <a:chOff x="4478697" y="3297561"/>
                <a:chExt cx="37776" cy="32451"/>
              </a:xfrm>
            </p:grpSpPr>
            <p:sp>
              <p:nvSpPr>
                <p:cNvPr id="4488" name="Google Shape;4488;p65"/>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5"/>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0" name="Google Shape;4490;p65"/>
              <p:cNvGrpSpPr/>
              <p:nvPr/>
            </p:nvGrpSpPr>
            <p:grpSpPr>
              <a:xfrm>
                <a:off x="4411813" y="3331711"/>
                <a:ext cx="37776" cy="32451"/>
                <a:chOff x="4411813" y="3331711"/>
                <a:chExt cx="37776" cy="32451"/>
              </a:xfrm>
            </p:grpSpPr>
            <p:sp>
              <p:nvSpPr>
                <p:cNvPr id="4491" name="Google Shape;4491;p65"/>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5"/>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65"/>
              <p:cNvGrpSpPr/>
              <p:nvPr/>
            </p:nvGrpSpPr>
            <p:grpSpPr>
              <a:xfrm>
                <a:off x="4337984" y="3375188"/>
                <a:ext cx="37776" cy="32357"/>
                <a:chOff x="4337984" y="3375188"/>
                <a:chExt cx="37776" cy="32357"/>
              </a:xfrm>
            </p:grpSpPr>
            <p:sp>
              <p:nvSpPr>
                <p:cNvPr id="4494" name="Google Shape;4494;p65"/>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5"/>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6" name="Google Shape;4496;p65"/>
              <p:cNvGrpSpPr/>
              <p:nvPr/>
            </p:nvGrpSpPr>
            <p:grpSpPr>
              <a:xfrm>
                <a:off x="4494867" y="3090530"/>
                <a:ext cx="37878" cy="32451"/>
                <a:chOff x="4494867" y="3090530"/>
                <a:chExt cx="37878" cy="32451"/>
              </a:xfrm>
            </p:grpSpPr>
            <p:sp>
              <p:nvSpPr>
                <p:cNvPr id="4497" name="Google Shape;4497;p65"/>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5"/>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9" name="Google Shape;4499;p65"/>
              <p:cNvGrpSpPr/>
              <p:nvPr/>
            </p:nvGrpSpPr>
            <p:grpSpPr>
              <a:xfrm>
                <a:off x="4525124" y="3207774"/>
                <a:ext cx="37783" cy="32420"/>
                <a:chOff x="4525124" y="3207774"/>
                <a:chExt cx="37783" cy="32420"/>
              </a:xfrm>
            </p:grpSpPr>
            <p:sp>
              <p:nvSpPr>
                <p:cNvPr id="4500" name="Google Shape;4500;p65"/>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5"/>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2" name="Google Shape;4502;p65"/>
              <p:cNvGrpSpPr/>
              <p:nvPr/>
            </p:nvGrpSpPr>
            <p:grpSpPr>
              <a:xfrm>
                <a:off x="4440544" y="3176479"/>
                <a:ext cx="31499" cy="26898"/>
                <a:chOff x="4440544" y="3176479"/>
                <a:chExt cx="31499" cy="26898"/>
              </a:xfrm>
            </p:grpSpPr>
            <p:sp>
              <p:nvSpPr>
                <p:cNvPr id="4503" name="Google Shape;4503;p65"/>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5"/>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5" name="Google Shape;4505;p65"/>
              <p:cNvGrpSpPr/>
              <p:nvPr/>
            </p:nvGrpSpPr>
            <p:grpSpPr>
              <a:xfrm>
                <a:off x="4350545" y="3156400"/>
                <a:ext cx="31405" cy="27001"/>
                <a:chOff x="4350545" y="3156400"/>
                <a:chExt cx="31405" cy="27001"/>
              </a:xfrm>
            </p:grpSpPr>
            <p:sp>
              <p:nvSpPr>
                <p:cNvPr id="4506" name="Google Shape;4506;p65"/>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5"/>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65"/>
              <p:cNvGrpSpPr/>
              <p:nvPr/>
            </p:nvGrpSpPr>
            <p:grpSpPr>
              <a:xfrm>
                <a:off x="4376703" y="3255058"/>
                <a:ext cx="31405" cy="27001"/>
                <a:chOff x="4376703" y="3255058"/>
                <a:chExt cx="31405" cy="27001"/>
              </a:xfrm>
            </p:grpSpPr>
            <p:sp>
              <p:nvSpPr>
                <p:cNvPr id="4509" name="Google Shape;4509;p65"/>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5"/>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1" name="Google Shape;4511;p65"/>
              <p:cNvGrpSpPr/>
              <p:nvPr/>
            </p:nvGrpSpPr>
            <p:grpSpPr>
              <a:xfrm>
                <a:off x="4331322" y="3283656"/>
                <a:ext cx="31405" cy="26945"/>
                <a:chOff x="4331322" y="3283656"/>
                <a:chExt cx="31405" cy="26945"/>
              </a:xfrm>
            </p:grpSpPr>
            <p:sp>
              <p:nvSpPr>
                <p:cNvPr id="4512" name="Google Shape;4512;p65"/>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5"/>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4" name="Google Shape;4514;p65"/>
              <p:cNvGrpSpPr/>
              <p:nvPr/>
            </p:nvGrpSpPr>
            <p:grpSpPr>
              <a:xfrm>
                <a:off x="4380510" y="3065882"/>
                <a:ext cx="31405" cy="26938"/>
                <a:chOff x="4380510" y="3065882"/>
                <a:chExt cx="31405" cy="26938"/>
              </a:xfrm>
            </p:grpSpPr>
            <p:sp>
              <p:nvSpPr>
                <p:cNvPr id="4515" name="Google Shape;4515;p65"/>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5"/>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7" name="Google Shape;4517;p65"/>
            <p:cNvGrpSpPr/>
            <p:nvPr/>
          </p:nvGrpSpPr>
          <p:grpSpPr>
            <a:xfrm>
              <a:off x="4558998" y="3188237"/>
              <a:ext cx="1280131" cy="1052746"/>
              <a:chOff x="4558998" y="3188237"/>
              <a:chExt cx="1280131" cy="1052746"/>
            </a:xfrm>
          </p:grpSpPr>
          <p:sp>
            <p:nvSpPr>
              <p:cNvPr id="4518" name="Google Shape;4518;p65"/>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9" name="Google Shape;4519;p65"/>
              <p:cNvGrpSpPr/>
              <p:nvPr/>
            </p:nvGrpSpPr>
            <p:grpSpPr>
              <a:xfrm>
                <a:off x="4579164" y="3203653"/>
                <a:ext cx="1244833" cy="1020397"/>
                <a:chOff x="4579164" y="3203653"/>
                <a:chExt cx="1244833" cy="1020397"/>
              </a:xfrm>
            </p:grpSpPr>
            <p:sp>
              <p:nvSpPr>
                <p:cNvPr id="4520" name="Google Shape;4520;p65"/>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5"/>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2" name="Google Shape;4522;p65"/>
                <p:cNvGrpSpPr/>
                <p:nvPr/>
              </p:nvGrpSpPr>
              <p:grpSpPr>
                <a:xfrm>
                  <a:off x="4579164" y="3203653"/>
                  <a:ext cx="1244833" cy="1020397"/>
                  <a:chOff x="4579164" y="3203653"/>
                  <a:chExt cx="1244833" cy="1020397"/>
                </a:xfrm>
              </p:grpSpPr>
              <p:sp>
                <p:nvSpPr>
                  <p:cNvPr id="4523" name="Google Shape;4523;p65"/>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5"/>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5" name="Google Shape;4525;p65"/>
                  <p:cNvGrpSpPr/>
                  <p:nvPr/>
                </p:nvGrpSpPr>
                <p:grpSpPr>
                  <a:xfrm>
                    <a:off x="4579164" y="3203653"/>
                    <a:ext cx="1244833" cy="1020397"/>
                    <a:chOff x="4579164" y="3203653"/>
                    <a:chExt cx="1244833" cy="1020397"/>
                  </a:xfrm>
                </p:grpSpPr>
                <p:sp>
                  <p:nvSpPr>
                    <p:cNvPr id="4526" name="Google Shape;4526;p65"/>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5"/>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5"/>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5"/>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5"/>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5"/>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5"/>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5"/>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4" name="Google Shape;4534;p65"/>
                    <p:cNvGrpSpPr/>
                    <p:nvPr/>
                  </p:nvGrpSpPr>
                  <p:grpSpPr>
                    <a:xfrm>
                      <a:off x="4579164" y="3203653"/>
                      <a:ext cx="1244833" cy="1020397"/>
                      <a:chOff x="4579164" y="3203653"/>
                      <a:chExt cx="1244833" cy="1020397"/>
                    </a:xfrm>
                  </p:grpSpPr>
                  <p:sp>
                    <p:nvSpPr>
                      <p:cNvPr id="4535" name="Google Shape;4535;p65"/>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5"/>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5"/>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5"/>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5"/>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5"/>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5"/>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5"/>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5"/>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5"/>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5"/>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5"/>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5"/>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5"/>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9" name="Google Shape;4549;p65"/>
                      <p:cNvGrpSpPr/>
                      <p:nvPr/>
                    </p:nvGrpSpPr>
                    <p:grpSpPr>
                      <a:xfrm>
                        <a:off x="4579164" y="3203653"/>
                        <a:ext cx="1244833" cy="1020397"/>
                        <a:chOff x="4579164" y="3203653"/>
                        <a:chExt cx="1244833" cy="1020397"/>
                      </a:xfrm>
                    </p:grpSpPr>
                    <p:sp>
                      <p:nvSpPr>
                        <p:cNvPr id="4550" name="Google Shape;4550;p65"/>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5"/>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5"/>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5"/>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5"/>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5"/>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5"/>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5"/>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5"/>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5"/>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5"/>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5"/>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5"/>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5"/>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5"/>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5"/>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5"/>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5"/>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5"/>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5"/>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5"/>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5"/>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5"/>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5"/>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4" name="Google Shape;4574;p65"/>
                        <p:cNvGrpSpPr/>
                        <p:nvPr/>
                      </p:nvGrpSpPr>
                      <p:grpSpPr>
                        <a:xfrm>
                          <a:off x="4579164" y="3203653"/>
                          <a:ext cx="1244833" cy="1020397"/>
                          <a:chOff x="4579164" y="3203653"/>
                          <a:chExt cx="1244833" cy="1020397"/>
                        </a:xfrm>
                      </p:grpSpPr>
                      <p:sp>
                        <p:nvSpPr>
                          <p:cNvPr id="4575" name="Google Shape;4575;p65"/>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6" name="Google Shape;4576;p65"/>
                          <p:cNvGrpSpPr/>
                          <p:nvPr/>
                        </p:nvGrpSpPr>
                        <p:grpSpPr>
                          <a:xfrm>
                            <a:off x="4579164" y="3203653"/>
                            <a:ext cx="1244833" cy="1020397"/>
                            <a:chOff x="4579164" y="3203653"/>
                            <a:chExt cx="1244833" cy="1020397"/>
                          </a:xfrm>
                        </p:grpSpPr>
                        <p:sp>
                          <p:nvSpPr>
                            <p:cNvPr id="4577" name="Google Shape;4577;p65"/>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5"/>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5"/>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5"/>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5"/>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5"/>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5"/>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4" name="Google Shape;4584;p65"/>
                            <p:cNvGrpSpPr/>
                            <p:nvPr/>
                          </p:nvGrpSpPr>
                          <p:grpSpPr>
                            <a:xfrm>
                              <a:off x="4579164" y="3203653"/>
                              <a:ext cx="1244833" cy="1020397"/>
                              <a:chOff x="4579164" y="3203653"/>
                              <a:chExt cx="1244833" cy="1020397"/>
                            </a:xfrm>
                          </p:grpSpPr>
                          <p:sp>
                            <p:nvSpPr>
                              <p:cNvPr id="4585" name="Google Shape;4585;p65"/>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5"/>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5"/>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5"/>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5"/>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5"/>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5"/>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5"/>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5"/>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5"/>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5"/>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5"/>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5"/>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8" name="Google Shape;4598;p65"/>
                              <p:cNvGrpSpPr/>
                              <p:nvPr/>
                            </p:nvGrpSpPr>
                            <p:grpSpPr>
                              <a:xfrm>
                                <a:off x="4579164" y="3203653"/>
                                <a:ext cx="1244833" cy="1020397"/>
                                <a:chOff x="4579164" y="3203653"/>
                                <a:chExt cx="1244833" cy="1020397"/>
                              </a:xfrm>
                            </p:grpSpPr>
                            <p:sp>
                              <p:nvSpPr>
                                <p:cNvPr id="4599" name="Google Shape;4599;p65"/>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5"/>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5"/>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5"/>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5"/>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5"/>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5"/>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6" name="Google Shape;4606;p65"/>
                                <p:cNvGrpSpPr/>
                                <p:nvPr/>
                              </p:nvGrpSpPr>
                              <p:grpSpPr>
                                <a:xfrm>
                                  <a:off x="4579164" y="3203653"/>
                                  <a:ext cx="1244833" cy="1020397"/>
                                  <a:chOff x="4579164" y="3203653"/>
                                  <a:chExt cx="1244833" cy="1020397"/>
                                </a:xfrm>
                              </p:grpSpPr>
                              <p:sp>
                                <p:nvSpPr>
                                  <p:cNvPr id="4607" name="Google Shape;4607;p65"/>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5"/>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5"/>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5"/>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5"/>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2" name="Google Shape;4612;p65"/>
                                  <p:cNvGrpSpPr/>
                                  <p:nvPr/>
                                </p:nvGrpSpPr>
                                <p:grpSpPr>
                                  <a:xfrm>
                                    <a:off x="4579164" y="3203653"/>
                                    <a:ext cx="1244833" cy="1020397"/>
                                    <a:chOff x="4579164" y="3203653"/>
                                    <a:chExt cx="1244833" cy="1020397"/>
                                  </a:xfrm>
                                </p:grpSpPr>
                                <p:sp>
                                  <p:nvSpPr>
                                    <p:cNvPr id="4613" name="Google Shape;4613;p65"/>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5"/>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5"/>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5"/>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617" name="Google Shape;4617;p65"/>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5"/>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5"/>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20" name="Google Shape;4620;p65"/>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621" name="Google Shape;4621;p65"/>
              <p:cNvGrpSpPr/>
              <p:nvPr/>
            </p:nvGrpSpPr>
            <p:grpSpPr>
              <a:xfrm>
                <a:off x="4595437" y="3598775"/>
                <a:ext cx="37776" cy="32451"/>
                <a:chOff x="4595437" y="3598775"/>
                <a:chExt cx="37776" cy="32451"/>
              </a:xfrm>
            </p:grpSpPr>
            <p:sp>
              <p:nvSpPr>
                <p:cNvPr id="4622" name="Google Shape;4622;p65"/>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5"/>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65"/>
              <p:cNvGrpSpPr/>
              <p:nvPr/>
            </p:nvGrpSpPr>
            <p:grpSpPr>
              <a:xfrm>
                <a:off x="4641864" y="3524443"/>
                <a:ext cx="37776" cy="32380"/>
                <a:chOff x="4641864" y="3524443"/>
                <a:chExt cx="37776" cy="32380"/>
              </a:xfrm>
            </p:grpSpPr>
            <p:sp>
              <p:nvSpPr>
                <p:cNvPr id="4625" name="Google Shape;4625;p65"/>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5"/>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7" name="Google Shape;4627;p65"/>
              <p:cNvGrpSpPr/>
              <p:nvPr/>
            </p:nvGrpSpPr>
            <p:grpSpPr>
              <a:xfrm>
                <a:off x="4648431" y="3893901"/>
                <a:ext cx="37776" cy="32357"/>
                <a:chOff x="4648431" y="3893901"/>
                <a:chExt cx="37776" cy="32357"/>
              </a:xfrm>
            </p:grpSpPr>
            <p:sp>
              <p:nvSpPr>
                <p:cNvPr id="4628" name="Google Shape;4628;p65"/>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5"/>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65"/>
              <p:cNvGrpSpPr/>
              <p:nvPr/>
            </p:nvGrpSpPr>
            <p:grpSpPr>
              <a:xfrm>
                <a:off x="4567752" y="3722908"/>
                <a:ext cx="37870" cy="32380"/>
                <a:chOff x="4567752" y="3722908"/>
                <a:chExt cx="37870" cy="32380"/>
              </a:xfrm>
            </p:grpSpPr>
            <p:sp>
              <p:nvSpPr>
                <p:cNvPr id="4631" name="Google Shape;4631;p65"/>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5"/>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65"/>
              <p:cNvGrpSpPr/>
              <p:nvPr/>
            </p:nvGrpSpPr>
            <p:grpSpPr>
              <a:xfrm>
                <a:off x="4617506" y="3652052"/>
                <a:ext cx="37783" cy="32357"/>
                <a:chOff x="4617506" y="3652052"/>
                <a:chExt cx="37783" cy="32357"/>
              </a:xfrm>
            </p:grpSpPr>
            <p:sp>
              <p:nvSpPr>
                <p:cNvPr id="4634" name="Google Shape;4634;p65"/>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5"/>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6" name="Google Shape;4636;p65"/>
              <p:cNvGrpSpPr/>
              <p:nvPr/>
            </p:nvGrpSpPr>
            <p:grpSpPr>
              <a:xfrm>
                <a:off x="4739005" y="3554149"/>
                <a:ext cx="37870" cy="32357"/>
                <a:chOff x="4739005" y="3554149"/>
                <a:chExt cx="37870" cy="32357"/>
              </a:xfrm>
            </p:grpSpPr>
            <p:sp>
              <p:nvSpPr>
                <p:cNvPr id="4637" name="Google Shape;4637;p65"/>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5"/>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65"/>
              <p:cNvGrpSpPr/>
              <p:nvPr/>
            </p:nvGrpSpPr>
            <p:grpSpPr>
              <a:xfrm>
                <a:off x="4806557" y="3630258"/>
                <a:ext cx="37776" cy="32364"/>
                <a:chOff x="4806557" y="3630258"/>
                <a:chExt cx="37776" cy="32364"/>
              </a:xfrm>
            </p:grpSpPr>
            <p:sp>
              <p:nvSpPr>
                <p:cNvPr id="4640" name="Google Shape;4640;p65"/>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5"/>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2" name="Google Shape;4642;p65"/>
              <p:cNvGrpSpPr/>
              <p:nvPr/>
            </p:nvGrpSpPr>
            <p:grpSpPr>
              <a:xfrm>
                <a:off x="4737007" y="4004357"/>
                <a:ext cx="37870" cy="32357"/>
                <a:chOff x="4737007" y="4004357"/>
                <a:chExt cx="37870" cy="32357"/>
              </a:xfrm>
            </p:grpSpPr>
            <p:sp>
              <p:nvSpPr>
                <p:cNvPr id="4643" name="Google Shape;4643;p65"/>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5"/>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5" name="Google Shape;4645;p65"/>
              <p:cNvGrpSpPr/>
              <p:nvPr/>
            </p:nvGrpSpPr>
            <p:grpSpPr>
              <a:xfrm>
                <a:off x="4773634" y="4208627"/>
                <a:ext cx="37776" cy="32357"/>
                <a:chOff x="4773634" y="4208627"/>
                <a:chExt cx="37776" cy="32357"/>
              </a:xfrm>
            </p:grpSpPr>
            <p:sp>
              <p:nvSpPr>
                <p:cNvPr id="4646" name="Google Shape;4646;p65"/>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5"/>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8" name="Google Shape;4648;p65"/>
              <p:cNvGrpSpPr/>
              <p:nvPr/>
            </p:nvGrpSpPr>
            <p:grpSpPr>
              <a:xfrm>
                <a:off x="4888282" y="4074764"/>
                <a:ext cx="37776" cy="32451"/>
                <a:chOff x="4888282" y="4074764"/>
                <a:chExt cx="37776" cy="32451"/>
              </a:xfrm>
            </p:grpSpPr>
            <p:sp>
              <p:nvSpPr>
                <p:cNvPr id="4649" name="Google Shape;4649;p65"/>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5"/>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1" name="Google Shape;4651;p65"/>
              <p:cNvGrpSpPr/>
              <p:nvPr/>
            </p:nvGrpSpPr>
            <p:grpSpPr>
              <a:xfrm>
                <a:off x="4901315" y="3804271"/>
                <a:ext cx="37776" cy="32364"/>
                <a:chOff x="4901315" y="3804271"/>
                <a:chExt cx="37776" cy="32364"/>
              </a:xfrm>
            </p:grpSpPr>
            <p:sp>
              <p:nvSpPr>
                <p:cNvPr id="4652" name="Google Shape;4652;p65"/>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5"/>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4" name="Google Shape;4654;p65"/>
              <p:cNvGrpSpPr/>
              <p:nvPr/>
            </p:nvGrpSpPr>
            <p:grpSpPr>
              <a:xfrm>
                <a:off x="4866394" y="3715035"/>
                <a:ext cx="37846" cy="32357"/>
                <a:chOff x="4866394" y="3715035"/>
                <a:chExt cx="37846" cy="32357"/>
              </a:xfrm>
            </p:grpSpPr>
            <p:sp>
              <p:nvSpPr>
                <p:cNvPr id="4655" name="Google Shape;4655;p65"/>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5"/>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7" name="Google Shape;4657;p65"/>
              <p:cNvGrpSpPr/>
              <p:nvPr/>
            </p:nvGrpSpPr>
            <p:grpSpPr>
              <a:xfrm>
                <a:off x="4979233" y="3839798"/>
                <a:ext cx="37878" cy="32420"/>
                <a:chOff x="4979233" y="3839798"/>
                <a:chExt cx="37878" cy="32420"/>
              </a:xfrm>
            </p:grpSpPr>
            <p:sp>
              <p:nvSpPr>
                <p:cNvPr id="4658" name="Google Shape;4658;p65"/>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5"/>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0" name="Google Shape;4660;p65"/>
              <p:cNvGrpSpPr/>
              <p:nvPr/>
            </p:nvGrpSpPr>
            <p:grpSpPr>
              <a:xfrm>
                <a:off x="4790662" y="3679147"/>
                <a:ext cx="37783" cy="32380"/>
                <a:chOff x="4790662" y="3679147"/>
                <a:chExt cx="37783" cy="32380"/>
              </a:xfrm>
            </p:grpSpPr>
            <p:sp>
              <p:nvSpPr>
                <p:cNvPr id="4661" name="Google Shape;4661;p65"/>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5"/>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3" name="Google Shape;4663;p65"/>
              <p:cNvGrpSpPr/>
              <p:nvPr/>
            </p:nvGrpSpPr>
            <p:grpSpPr>
              <a:xfrm>
                <a:off x="4857263" y="3557861"/>
                <a:ext cx="37776" cy="32357"/>
                <a:chOff x="4857263" y="3557861"/>
                <a:chExt cx="37776" cy="32357"/>
              </a:xfrm>
            </p:grpSpPr>
            <p:sp>
              <p:nvSpPr>
                <p:cNvPr id="4664" name="Google Shape;4664;p65"/>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5"/>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65"/>
              <p:cNvGrpSpPr/>
              <p:nvPr/>
            </p:nvGrpSpPr>
            <p:grpSpPr>
              <a:xfrm>
                <a:off x="4883902" y="3648033"/>
                <a:ext cx="37783" cy="32380"/>
                <a:chOff x="4883902" y="3648033"/>
                <a:chExt cx="37783" cy="32380"/>
              </a:xfrm>
            </p:grpSpPr>
            <p:sp>
              <p:nvSpPr>
                <p:cNvPr id="4667" name="Google Shape;4667;p65"/>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5"/>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9" name="Google Shape;4669;p65"/>
              <p:cNvGrpSpPr/>
              <p:nvPr/>
            </p:nvGrpSpPr>
            <p:grpSpPr>
              <a:xfrm>
                <a:off x="4907780" y="3347220"/>
                <a:ext cx="37878" cy="32357"/>
                <a:chOff x="4907780" y="3347220"/>
                <a:chExt cx="37878" cy="32357"/>
              </a:xfrm>
            </p:grpSpPr>
            <p:sp>
              <p:nvSpPr>
                <p:cNvPr id="4670" name="Google Shape;4670;p65"/>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5"/>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2" name="Google Shape;4672;p65"/>
              <p:cNvGrpSpPr/>
              <p:nvPr/>
            </p:nvGrpSpPr>
            <p:grpSpPr>
              <a:xfrm>
                <a:off x="5065048" y="3738150"/>
                <a:ext cx="37783" cy="32364"/>
                <a:chOff x="5065048" y="3738150"/>
                <a:chExt cx="37783" cy="32364"/>
              </a:xfrm>
            </p:grpSpPr>
            <p:sp>
              <p:nvSpPr>
                <p:cNvPr id="4673" name="Google Shape;4673;p65"/>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5"/>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65"/>
              <p:cNvGrpSpPr/>
              <p:nvPr/>
            </p:nvGrpSpPr>
            <p:grpSpPr>
              <a:xfrm>
                <a:off x="5071616" y="3284615"/>
                <a:ext cx="37783" cy="32357"/>
                <a:chOff x="5071616" y="3284615"/>
                <a:chExt cx="37783" cy="32357"/>
              </a:xfrm>
            </p:grpSpPr>
            <p:sp>
              <p:nvSpPr>
                <p:cNvPr id="4676" name="Google Shape;4676;p65"/>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5"/>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65"/>
              <p:cNvGrpSpPr/>
              <p:nvPr/>
            </p:nvGrpSpPr>
            <p:grpSpPr>
              <a:xfrm>
                <a:off x="5389291" y="3759921"/>
                <a:ext cx="37783" cy="32380"/>
                <a:chOff x="5389291" y="3759921"/>
                <a:chExt cx="37783" cy="32380"/>
              </a:xfrm>
            </p:grpSpPr>
            <p:sp>
              <p:nvSpPr>
                <p:cNvPr id="4679" name="Google Shape;4679;p65"/>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5"/>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1" name="Google Shape;4681;p65"/>
              <p:cNvGrpSpPr/>
              <p:nvPr/>
            </p:nvGrpSpPr>
            <p:grpSpPr>
              <a:xfrm>
                <a:off x="5431534" y="3632932"/>
                <a:ext cx="37878" cy="32451"/>
                <a:chOff x="5431534" y="3632932"/>
                <a:chExt cx="37878" cy="32451"/>
              </a:xfrm>
            </p:grpSpPr>
            <p:sp>
              <p:nvSpPr>
                <p:cNvPr id="4682" name="Google Shape;4682;p65"/>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5"/>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4" name="Google Shape;4684;p65"/>
              <p:cNvGrpSpPr/>
              <p:nvPr/>
            </p:nvGrpSpPr>
            <p:grpSpPr>
              <a:xfrm>
                <a:off x="5540755" y="3544829"/>
                <a:ext cx="37783" cy="32357"/>
                <a:chOff x="5540755" y="3544829"/>
                <a:chExt cx="37783" cy="32357"/>
              </a:xfrm>
            </p:grpSpPr>
            <p:sp>
              <p:nvSpPr>
                <p:cNvPr id="4685" name="Google Shape;4685;p65"/>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5"/>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7" name="Google Shape;4687;p65"/>
              <p:cNvGrpSpPr/>
              <p:nvPr/>
            </p:nvGrpSpPr>
            <p:grpSpPr>
              <a:xfrm>
                <a:off x="5579293" y="3412107"/>
                <a:ext cx="37776" cy="32357"/>
                <a:chOff x="5579293" y="3412107"/>
                <a:chExt cx="37776" cy="32357"/>
              </a:xfrm>
            </p:grpSpPr>
            <p:sp>
              <p:nvSpPr>
                <p:cNvPr id="4688" name="Google Shape;4688;p65"/>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5"/>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65"/>
              <p:cNvGrpSpPr/>
              <p:nvPr/>
            </p:nvGrpSpPr>
            <p:grpSpPr>
              <a:xfrm>
                <a:off x="5801346" y="3284615"/>
                <a:ext cx="37783" cy="32357"/>
                <a:chOff x="5801346" y="3284615"/>
                <a:chExt cx="37783" cy="32357"/>
              </a:xfrm>
            </p:grpSpPr>
            <p:sp>
              <p:nvSpPr>
                <p:cNvPr id="4691" name="Google Shape;4691;p65"/>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5"/>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3" name="Google Shape;4693;p65"/>
              <p:cNvGrpSpPr/>
              <p:nvPr/>
            </p:nvGrpSpPr>
            <p:grpSpPr>
              <a:xfrm>
                <a:off x="5763578" y="3399067"/>
                <a:ext cx="37776" cy="32364"/>
                <a:chOff x="5763578" y="3399067"/>
                <a:chExt cx="37776" cy="32364"/>
              </a:xfrm>
            </p:grpSpPr>
            <p:sp>
              <p:nvSpPr>
                <p:cNvPr id="4694" name="Google Shape;4694;p65"/>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5"/>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65"/>
              <p:cNvGrpSpPr/>
              <p:nvPr/>
            </p:nvGrpSpPr>
            <p:grpSpPr>
              <a:xfrm>
                <a:off x="5395858" y="3230952"/>
                <a:ext cx="37776" cy="32364"/>
                <a:chOff x="5395858" y="3230952"/>
                <a:chExt cx="37776" cy="32364"/>
              </a:xfrm>
            </p:grpSpPr>
            <p:sp>
              <p:nvSpPr>
                <p:cNvPr id="4697" name="Google Shape;4697;p65"/>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5"/>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9" name="Google Shape;4699;p65"/>
              <p:cNvGrpSpPr/>
              <p:nvPr/>
            </p:nvGrpSpPr>
            <p:grpSpPr>
              <a:xfrm>
                <a:off x="5264088" y="3188237"/>
                <a:ext cx="37776" cy="32357"/>
                <a:chOff x="5264088" y="3188237"/>
                <a:chExt cx="37776" cy="32357"/>
              </a:xfrm>
            </p:grpSpPr>
            <p:sp>
              <p:nvSpPr>
                <p:cNvPr id="4700" name="Google Shape;4700;p65"/>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5"/>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65"/>
              <p:cNvGrpSpPr/>
              <p:nvPr/>
            </p:nvGrpSpPr>
            <p:grpSpPr>
              <a:xfrm>
                <a:off x="5585758" y="3237425"/>
                <a:ext cx="37878" cy="32357"/>
                <a:chOff x="5585758" y="3237425"/>
                <a:chExt cx="37878" cy="32357"/>
              </a:xfrm>
            </p:grpSpPr>
            <p:sp>
              <p:nvSpPr>
                <p:cNvPr id="4703" name="Google Shape;4703;p65"/>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5"/>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5" name="Google Shape;4705;p65"/>
              <p:cNvGrpSpPr/>
              <p:nvPr/>
            </p:nvGrpSpPr>
            <p:grpSpPr>
              <a:xfrm>
                <a:off x="4874196" y="3291088"/>
                <a:ext cx="37878" cy="32451"/>
                <a:chOff x="4874196" y="3291088"/>
                <a:chExt cx="37878" cy="32451"/>
              </a:xfrm>
            </p:grpSpPr>
            <p:sp>
              <p:nvSpPr>
                <p:cNvPr id="4706" name="Google Shape;4706;p65"/>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5"/>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65"/>
              <p:cNvGrpSpPr/>
              <p:nvPr/>
            </p:nvGrpSpPr>
            <p:grpSpPr>
              <a:xfrm>
                <a:off x="5197770" y="3785466"/>
                <a:ext cx="37783" cy="32427"/>
                <a:chOff x="5197770" y="3785466"/>
                <a:chExt cx="37783" cy="32427"/>
              </a:xfrm>
            </p:grpSpPr>
            <p:sp>
              <p:nvSpPr>
                <p:cNvPr id="4709" name="Google Shape;4709;p65"/>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5"/>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65"/>
              <p:cNvGrpSpPr/>
              <p:nvPr/>
            </p:nvGrpSpPr>
            <p:grpSpPr>
              <a:xfrm>
                <a:off x="5177699" y="3492117"/>
                <a:ext cx="37776" cy="32357"/>
                <a:chOff x="5177699" y="3492117"/>
                <a:chExt cx="37776" cy="32357"/>
              </a:xfrm>
            </p:grpSpPr>
            <p:sp>
              <p:nvSpPr>
                <p:cNvPr id="4712" name="Google Shape;4712;p65"/>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5"/>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4" name="Google Shape;4714;p65"/>
              <p:cNvGrpSpPr/>
              <p:nvPr/>
            </p:nvGrpSpPr>
            <p:grpSpPr>
              <a:xfrm>
                <a:off x="5349431" y="3622346"/>
                <a:ext cx="37870" cy="32380"/>
                <a:chOff x="5349431" y="3622346"/>
                <a:chExt cx="37870" cy="32380"/>
              </a:xfrm>
            </p:grpSpPr>
            <p:sp>
              <p:nvSpPr>
                <p:cNvPr id="4715" name="Google Shape;4715;p65"/>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5"/>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7" name="Google Shape;4717;p65"/>
              <p:cNvGrpSpPr/>
              <p:nvPr/>
            </p:nvGrpSpPr>
            <p:grpSpPr>
              <a:xfrm>
                <a:off x="5068855" y="3563980"/>
                <a:ext cx="53954" cy="46223"/>
                <a:chOff x="5068855" y="3563980"/>
                <a:chExt cx="53954" cy="46223"/>
              </a:xfrm>
            </p:grpSpPr>
            <p:sp>
              <p:nvSpPr>
                <p:cNvPr id="4718" name="Google Shape;4718;p65"/>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5"/>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0" name="Google Shape;4720;p65"/>
              <p:cNvGrpSpPr/>
              <p:nvPr/>
            </p:nvGrpSpPr>
            <p:grpSpPr>
              <a:xfrm>
                <a:off x="5037654" y="3392507"/>
                <a:ext cx="37870" cy="32451"/>
                <a:chOff x="5037654" y="3392507"/>
                <a:chExt cx="37870" cy="32451"/>
              </a:xfrm>
            </p:grpSpPr>
            <p:sp>
              <p:nvSpPr>
                <p:cNvPr id="4721" name="Google Shape;4721;p65"/>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5"/>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3" name="Google Shape;4723;p65"/>
              <p:cNvGrpSpPr/>
              <p:nvPr/>
            </p:nvGrpSpPr>
            <p:grpSpPr>
              <a:xfrm>
                <a:off x="5456560" y="3368629"/>
                <a:ext cx="37870" cy="32451"/>
                <a:chOff x="5456560" y="3368629"/>
                <a:chExt cx="37870" cy="32451"/>
              </a:xfrm>
            </p:grpSpPr>
            <p:sp>
              <p:nvSpPr>
                <p:cNvPr id="4724" name="Google Shape;4724;p65"/>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5"/>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6" name="Google Shape;4726;p65"/>
              <p:cNvGrpSpPr/>
              <p:nvPr/>
            </p:nvGrpSpPr>
            <p:grpSpPr>
              <a:xfrm>
                <a:off x="4755749" y="3501516"/>
                <a:ext cx="46246" cy="39608"/>
                <a:chOff x="4755749" y="3501516"/>
                <a:chExt cx="46246" cy="39608"/>
              </a:xfrm>
            </p:grpSpPr>
            <p:sp>
              <p:nvSpPr>
                <p:cNvPr id="4727" name="Google Shape;4727;p65"/>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5"/>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65"/>
              <p:cNvGrpSpPr/>
              <p:nvPr/>
            </p:nvGrpSpPr>
            <p:grpSpPr>
              <a:xfrm>
                <a:off x="4681346" y="3485582"/>
                <a:ext cx="37783" cy="32427"/>
                <a:chOff x="4681346" y="3485582"/>
                <a:chExt cx="37783" cy="32427"/>
              </a:xfrm>
            </p:grpSpPr>
            <p:sp>
              <p:nvSpPr>
                <p:cNvPr id="4730" name="Google Shape;4730;p65"/>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5"/>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2" name="Google Shape;4732;p65"/>
              <p:cNvGrpSpPr/>
              <p:nvPr/>
            </p:nvGrpSpPr>
            <p:grpSpPr>
              <a:xfrm>
                <a:off x="4767067" y="3291088"/>
                <a:ext cx="37878" cy="32451"/>
                <a:chOff x="4767067" y="3291088"/>
                <a:chExt cx="37878" cy="32451"/>
              </a:xfrm>
            </p:grpSpPr>
            <p:sp>
              <p:nvSpPr>
                <p:cNvPr id="4733" name="Google Shape;4733;p65"/>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5"/>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5" name="Google Shape;4735;p65"/>
              <p:cNvGrpSpPr/>
              <p:nvPr/>
            </p:nvGrpSpPr>
            <p:grpSpPr>
              <a:xfrm>
                <a:off x="4687819" y="3405539"/>
                <a:ext cx="37776" cy="32451"/>
                <a:chOff x="4687819" y="3405539"/>
                <a:chExt cx="37776" cy="32451"/>
              </a:xfrm>
            </p:grpSpPr>
            <p:sp>
              <p:nvSpPr>
                <p:cNvPr id="4736" name="Google Shape;4736;p65"/>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5"/>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8" name="Google Shape;4738;p65"/>
              <p:cNvGrpSpPr/>
              <p:nvPr/>
            </p:nvGrpSpPr>
            <p:grpSpPr>
              <a:xfrm>
                <a:off x="4923101" y="3444809"/>
                <a:ext cx="52813" cy="45318"/>
                <a:chOff x="4923101" y="3444809"/>
                <a:chExt cx="52813" cy="45318"/>
              </a:xfrm>
            </p:grpSpPr>
            <p:sp>
              <p:nvSpPr>
                <p:cNvPr id="4739" name="Google Shape;4739;p65"/>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5"/>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1" name="Google Shape;4741;p65"/>
              <p:cNvGrpSpPr/>
              <p:nvPr/>
            </p:nvGrpSpPr>
            <p:grpSpPr>
              <a:xfrm>
                <a:off x="4846040" y="3654750"/>
                <a:ext cx="31405" cy="26993"/>
                <a:chOff x="4846040" y="3654750"/>
                <a:chExt cx="31405" cy="26993"/>
              </a:xfrm>
            </p:grpSpPr>
            <p:sp>
              <p:nvSpPr>
                <p:cNvPr id="4742" name="Google Shape;4742;p65"/>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5"/>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65"/>
              <p:cNvGrpSpPr/>
              <p:nvPr/>
            </p:nvGrpSpPr>
            <p:grpSpPr>
              <a:xfrm>
                <a:off x="4925673" y="3691700"/>
                <a:ext cx="40253" cy="34472"/>
                <a:chOff x="4925673" y="3691700"/>
                <a:chExt cx="40253" cy="34472"/>
              </a:xfrm>
            </p:grpSpPr>
            <p:sp>
              <p:nvSpPr>
                <p:cNvPr id="4745" name="Google Shape;4745;p65"/>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5"/>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65"/>
              <p:cNvGrpSpPr/>
              <p:nvPr/>
            </p:nvGrpSpPr>
            <p:grpSpPr>
              <a:xfrm>
                <a:off x="4894653" y="3740848"/>
                <a:ext cx="31405" cy="26906"/>
                <a:chOff x="4894653" y="3740848"/>
                <a:chExt cx="31405" cy="26906"/>
              </a:xfrm>
            </p:grpSpPr>
            <p:sp>
              <p:nvSpPr>
                <p:cNvPr id="4748" name="Google Shape;4748;p65"/>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5"/>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65"/>
              <p:cNvGrpSpPr/>
              <p:nvPr/>
            </p:nvGrpSpPr>
            <p:grpSpPr>
              <a:xfrm>
                <a:off x="4962300" y="3696348"/>
                <a:ext cx="38255" cy="32773"/>
                <a:chOff x="4962300" y="3696348"/>
                <a:chExt cx="38255" cy="32773"/>
              </a:xfrm>
            </p:grpSpPr>
            <p:sp>
              <p:nvSpPr>
                <p:cNvPr id="4751" name="Google Shape;4751;p65"/>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5"/>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65"/>
              <p:cNvGrpSpPr/>
              <p:nvPr/>
            </p:nvGrpSpPr>
            <p:grpSpPr>
              <a:xfrm>
                <a:off x="4980185" y="3743349"/>
                <a:ext cx="31499" cy="26969"/>
                <a:chOff x="4980185" y="3743349"/>
                <a:chExt cx="31499" cy="26969"/>
              </a:xfrm>
            </p:grpSpPr>
            <p:sp>
              <p:nvSpPr>
                <p:cNvPr id="4754" name="Google Shape;4754;p65"/>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5"/>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6" name="Google Shape;4756;p65"/>
              <p:cNvGrpSpPr/>
              <p:nvPr/>
            </p:nvGrpSpPr>
            <p:grpSpPr>
              <a:xfrm>
                <a:off x="5013768" y="3734312"/>
                <a:ext cx="31499" cy="26969"/>
                <a:chOff x="5013768" y="3734312"/>
                <a:chExt cx="31499" cy="26969"/>
              </a:xfrm>
            </p:grpSpPr>
            <p:sp>
              <p:nvSpPr>
                <p:cNvPr id="4757" name="Google Shape;4757;p65"/>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5"/>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9" name="Google Shape;4759;p65"/>
              <p:cNvGrpSpPr/>
              <p:nvPr/>
            </p:nvGrpSpPr>
            <p:grpSpPr>
              <a:xfrm>
                <a:off x="5036703" y="3764545"/>
                <a:ext cx="31499" cy="26898"/>
                <a:chOff x="5036703" y="3764545"/>
                <a:chExt cx="31499" cy="26898"/>
              </a:xfrm>
            </p:grpSpPr>
            <p:sp>
              <p:nvSpPr>
                <p:cNvPr id="4760" name="Google Shape;4760;p65"/>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5"/>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65"/>
              <p:cNvGrpSpPr/>
              <p:nvPr/>
            </p:nvGrpSpPr>
            <p:grpSpPr>
              <a:xfrm>
                <a:off x="4953546" y="3768352"/>
                <a:ext cx="31405" cy="26898"/>
                <a:chOff x="4953546" y="3768352"/>
                <a:chExt cx="31405" cy="26898"/>
              </a:xfrm>
            </p:grpSpPr>
            <p:sp>
              <p:nvSpPr>
                <p:cNvPr id="4763" name="Google Shape;4763;p65"/>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5"/>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5" name="Google Shape;4765;p65"/>
              <p:cNvGrpSpPr/>
              <p:nvPr/>
            </p:nvGrpSpPr>
            <p:grpSpPr>
              <a:xfrm>
                <a:off x="4964770" y="3814016"/>
                <a:ext cx="31499" cy="26993"/>
                <a:chOff x="4964770" y="3814016"/>
                <a:chExt cx="31499" cy="26993"/>
              </a:xfrm>
            </p:grpSpPr>
            <p:sp>
              <p:nvSpPr>
                <p:cNvPr id="4766" name="Google Shape;4766;p65"/>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5"/>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8" name="Google Shape;4768;p65"/>
              <p:cNvGrpSpPr/>
              <p:nvPr/>
            </p:nvGrpSpPr>
            <p:grpSpPr>
              <a:xfrm>
                <a:off x="4923290" y="3800504"/>
                <a:ext cx="31468" cy="26898"/>
                <a:chOff x="4923290" y="3800504"/>
                <a:chExt cx="31468" cy="26898"/>
              </a:xfrm>
            </p:grpSpPr>
            <p:sp>
              <p:nvSpPr>
                <p:cNvPr id="4769" name="Google Shape;4769;p65"/>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5"/>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65"/>
              <p:cNvGrpSpPr/>
              <p:nvPr/>
            </p:nvGrpSpPr>
            <p:grpSpPr>
              <a:xfrm>
                <a:off x="5108534" y="3650943"/>
                <a:ext cx="31405" cy="26993"/>
                <a:chOff x="5108534" y="3650943"/>
                <a:chExt cx="31405" cy="26993"/>
              </a:xfrm>
            </p:grpSpPr>
            <p:sp>
              <p:nvSpPr>
                <p:cNvPr id="4772" name="Google Shape;4772;p65"/>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5"/>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65"/>
              <p:cNvGrpSpPr/>
              <p:nvPr/>
            </p:nvGrpSpPr>
            <p:grpSpPr>
              <a:xfrm>
                <a:off x="5119380" y="3760739"/>
                <a:ext cx="31499" cy="26993"/>
                <a:chOff x="5119380" y="3760739"/>
                <a:chExt cx="31499" cy="26993"/>
              </a:xfrm>
            </p:grpSpPr>
            <p:sp>
              <p:nvSpPr>
                <p:cNvPr id="4775" name="Google Shape;4775;p65"/>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5"/>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7" name="Google Shape;4777;p65"/>
              <p:cNvGrpSpPr/>
              <p:nvPr/>
            </p:nvGrpSpPr>
            <p:grpSpPr>
              <a:xfrm>
                <a:off x="5119380" y="3788235"/>
                <a:ext cx="31499" cy="26993"/>
                <a:chOff x="5119380" y="3788235"/>
                <a:chExt cx="31499" cy="26993"/>
              </a:xfrm>
            </p:grpSpPr>
            <p:sp>
              <p:nvSpPr>
                <p:cNvPr id="4778" name="Google Shape;4778;p65"/>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5"/>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65"/>
              <p:cNvGrpSpPr/>
              <p:nvPr/>
            </p:nvGrpSpPr>
            <p:grpSpPr>
              <a:xfrm>
                <a:off x="5158005" y="3875284"/>
                <a:ext cx="31405" cy="27001"/>
                <a:chOff x="5158005" y="3875284"/>
                <a:chExt cx="31405" cy="27001"/>
              </a:xfrm>
            </p:grpSpPr>
            <p:sp>
              <p:nvSpPr>
                <p:cNvPr id="4781" name="Google Shape;4781;p65"/>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5"/>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3" name="Google Shape;4783;p65"/>
              <p:cNvGrpSpPr/>
              <p:nvPr/>
            </p:nvGrpSpPr>
            <p:grpSpPr>
              <a:xfrm>
                <a:off x="5233163" y="3764545"/>
                <a:ext cx="31499" cy="26898"/>
                <a:chOff x="5233163" y="3764545"/>
                <a:chExt cx="31499" cy="26898"/>
              </a:xfrm>
            </p:grpSpPr>
            <p:sp>
              <p:nvSpPr>
                <p:cNvPr id="4784" name="Google Shape;4784;p65"/>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5"/>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6" name="Google Shape;4786;p65"/>
              <p:cNvGrpSpPr/>
              <p:nvPr/>
            </p:nvGrpSpPr>
            <p:grpSpPr>
              <a:xfrm>
                <a:off x="5276168" y="3805545"/>
                <a:ext cx="31499" cy="26906"/>
                <a:chOff x="5276168" y="3805545"/>
                <a:chExt cx="31499" cy="26906"/>
              </a:xfrm>
            </p:grpSpPr>
            <p:sp>
              <p:nvSpPr>
                <p:cNvPr id="4787" name="Google Shape;4787;p65"/>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5"/>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65"/>
              <p:cNvGrpSpPr/>
              <p:nvPr/>
            </p:nvGrpSpPr>
            <p:grpSpPr>
              <a:xfrm>
                <a:off x="5294053" y="3851933"/>
                <a:ext cx="31405" cy="26945"/>
                <a:chOff x="5294053" y="3851933"/>
                <a:chExt cx="31405" cy="26945"/>
              </a:xfrm>
            </p:grpSpPr>
            <p:sp>
              <p:nvSpPr>
                <p:cNvPr id="4790" name="Google Shape;4790;p65"/>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5"/>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65"/>
              <p:cNvGrpSpPr/>
              <p:nvPr/>
            </p:nvGrpSpPr>
            <p:grpSpPr>
              <a:xfrm>
                <a:off x="5341723" y="3851902"/>
                <a:ext cx="31405" cy="26977"/>
                <a:chOff x="5341723" y="3851902"/>
                <a:chExt cx="31405" cy="26977"/>
              </a:xfrm>
            </p:grpSpPr>
            <p:sp>
              <p:nvSpPr>
                <p:cNvPr id="4793" name="Google Shape;4793;p65"/>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5"/>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5" name="Google Shape;4795;p65"/>
              <p:cNvGrpSpPr/>
              <p:nvPr/>
            </p:nvGrpSpPr>
            <p:grpSpPr>
              <a:xfrm>
                <a:off x="5054871" y="3507855"/>
                <a:ext cx="31405" cy="26993"/>
                <a:chOff x="5054871" y="3507855"/>
                <a:chExt cx="31405" cy="26993"/>
              </a:xfrm>
            </p:grpSpPr>
            <p:sp>
              <p:nvSpPr>
                <p:cNvPr id="4796" name="Google Shape;4796;p65"/>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5"/>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65"/>
              <p:cNvGrpSpPr/>
              <p:nvPr/>
            </p:nvGrpSpPr>
            <p:grpSpPr>
              <a:xfrm>
                <a:off x="4876579" y="3675325"/>
                <a:ext cx="31405" cy="26969"/>
                <a:chOff x="4876579" y="3675325"/>
                <a:chExt cx="31405" cy="26969"/>
              </a:xfrm>
            </p:grpSpPr>
            <p:sp>
              <p:nvSpPr>
                <p:cNvPr id="4799" name="Google Shape;4799;p65"/>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5"/>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65"/>
              <p:cNvGrpSpPr/>
              <p:nvPr/>
            </p:nvGrpSpPr>
            <p:grpSpPr>
              <a:xfrm>
                <a:off x="4842233" y="3688333"/>
                <a:ext cx="31405" cy="26993"/>
                <a:chOff x="4842233" y="3688333"/>
                <a:chExt cx="31405" cy="26993"/>
              </a:xfrm>
            </p:grpSpPr>
            <p:sp>
              <p:nvSpPr>
                <p:cNvPr id="4802" name="Google Shape;4802;p65"/>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5"/>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65"/>
              <p:cNvGrpSpPr/>
              <p:nvPr/>
            </p:nvGrpSpPr>
            <p:grpSpPr>
              <a:xfrm>
                <a:off x="5187876" y="3608032"/>
                <a:ext cx="31405" cy="27001"/>
                <a:chOff x="5187876" y="3608032"/>
                <a:chExt cx="31405" cy="27001"/>
              </a:xfrm>
            </p:grpSpPr>
            <p:sp>
              <p:nvSpPr>
                <p:cNvPr id="4805" name="Google Shape;4805;p65"/>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5"/>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7" name="Google Shape;4807;p65"/>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5"/>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9" name="Google Shape;4809;p65"/>
              <p:cNvGrpSpPr/>
              <p:nvPr/>
            </p:nvGrpSpPr>
            <p:grpSpPr>
              <a:xfrm>
                <a:off x="5269224" y="3304167"/>
                <a:ext cx="40253" cy="34402"/>
                <a:chOff x="5269224" y="3304167"/>
                <a:chExt cx="40253" cy="34402"/>
              </a:xfrm>
            </p:grpSpPr>
            <p:sp>
              <p:nvSpPr>
                <p:cNvPr id="4810" name="Google Shape;4810;p65"/>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5"/>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2" name="Google Shape;4812;p65"/>
              <p:cNvGrpSpPr/>
              <p:nvPr/>
            </p:nvGrpSpPr>
            <p:grpSpPr>
              <a:xfrm>
                <a:off x="5327354" y="3476615"/>
                <a:ext cx="49864" cy="42723"/>
                <a:chOff x="5327354" y="3476615"/>
                <a:chExt cx="49864" cy="42723"/>
              </a:xfrm>
            </p:grpSpPr>
            <p:sp>
              <p:nvSpPr>
                <p:cNvPr id="4813" name="Google Shape;4813;p65"/>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5"/>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5" name="Google Shape;4815;p65"/>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5"/>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7" name="Google Shape;4817;p65"/>
              <p:cNvGrpSpPr/>
              <p:nvPr/>
            </p:nvGrpSpPr>
            <p:grpSpPr>
              <a:xfrm>
                <a:off x="5341723" y="3775957"/>
                <a:ext cx="31405" cy="26898"/>
                <a:chOff x="5341723" y="3775957"/>
                <a:chExt cx="31405" cy="26898"/>
              </a:xfrm>
            </p:grpSpPr>
            <p:sp>
              <p:nvSpPr>
                <p:cNvPr id="4818" name="Google Shape;4818;p65"/>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5"/>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65"/>
              <p:cNvGrpSpPr/>
              <p:nvPr/>
            </p:nvGrpSpPr>
            <p:grpSpPr>
              <a:xfrm>
                <a:off x="5439053" y="3699274"/>
                <a:ext cx="31405" cy="26898"/>
                <a:chOff x="5439053" y="3699274"/>
                <a:chExt cx="31405" cy="26898"/>
              </a:xfrm>
            </p:grpSpPr>
            <p:sp>
              <p:nvSpPr>
                <p:cNvPr id="4821" name="Google Shape;4821;p65"/>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5"/>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65"/>
              <p:cNvGrpSpPr/>
              <p:nvPr/>
            </p:nvGrpSpPr>
            <p:grpSpPr>
              <a:xfrm>
                <a:off x="5412414" y="3622307"/>
                <a:ext cx="31499" cy="26993"/>
                <a:chOff x="5412414" y="3622307"/>
                <a:chExt cx="31499" cy="26993"/>
              </a:xfrm>
            </p:grpSpPr>
            <p:sp>
              <p:nvSpPr>
                <p:cNvPr id="4824" name="Google Shape;4824;p65"/>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5"/>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65"/>
              <p:cNvGrpSpPr/>
              <p:nvPr/>
            </p:nvGrpSpPr>
            <p:grpSpPr>
              <a:xfrm>
                <a:off x="5476254" y="3473949"/>
                <a:ext cx="26835" cy="26930"/>
                <a:chOff x="5476254" y="3473949"/>
                <a:chExt cx="26835" cy="26930"/>
              </a:xfrm>
            </p:grpSpPr>
            <p:sp>
              <p:nvSpPr>
                <p:cNvPr id="4827" name="Google Shape;4827;p65"/>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5"/>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65"/>
              <p:cNvGrpSpPr/>
              <p:nvPr/>
            </p:nvGrpSpPr>
            <p:grpSpPr>
              <a:xfrm>
                <a:off x="5564547" y="3481594"/>
                <a:ext cx="31397" cy="26898"/>
                <a:chOff x="5564547" y="3481594"/>
                <a:chExt cx="31397" cy="26898"/>
              </a:xfrm>
            </p:grpSpPr>
            <p:sp>
              <p:nvSpPr>
                <p:cNvPr id="4830" name="Google Shape;4830;p65"/>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5"/>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65"/>
              <p:cNvGrpSpPr/>
              <p:nvPr/>
            </p:nvGrpSpPr>
            <p:grpSpPr>
              <a:xfrm>
                <a:off x="5534101" y="3470174"/>
                <a:ext cx="31397" cy="26906"/>
                <a:chOff x="5534101" y="3470174"/>
                <a:chExt cx="31397" cy="26906"/>
              </a:xfrm>
            </p:grpSpPr>
            <p:sp>
              <p:nvSpPr>
                <p:cNvPr id="4833" name="Google Shape;4833;p65"/>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5"/>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65"/>
              <p:cNvGrpSpPr/>
              <p:nvPr/>
            </p:nvGrpSpPr>
            <p:grpSpPr>
              <a:xfrm>
                <a:off x="5610879" y="3314486"/>
                <a:ext cx="31499" cy="26938"/>
                <a:chOff x="5610879" y="3314486"/>
                <a:chExt cx="31499" cy="26938"/>
              </a:xfrm>
            </p:grpSpPr>
            <p:sp>
              <p:nvSpPr>
                <p:cNvPr id="4836" name="Google Shape;4836;p65"/>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5"/>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65"/>
              <p:cNvGrpSpPr/>
              <p:nvPr/>
            </p:nvGrpSpPr>
            <p:grpSpPr>
              <a:xfrm>
                <a:off x="4834525" y="3501382"/>
                <a:ext cx="31499" cy="26898"/>
                <a:chOff x="4834525" y="3501382"/>
                <a:chExt cx="31499" cy="26898"/>
              </a:xfrm>
            </p:grpSpPr>
            <p:sp>
              <p:nvSpPr>
                <p:cNvPr id="4839" name="Google Shape;4839;p65"/>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5"/>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65"/>
              <p:cNvGrpSpPr/>
              <p:nvPr/>
            </p:nvGrpSpPr>
            <p:grpSpPr>
              <a:xfrm>
                <a:off x="4898460" y="3580158"/>
                <a:ext cx="31405" cy="26898"/>
                <a:chOff x="4898460" y="3580158"/>
                <a:chExt cx="31405" cy="26898"/>
              </a:xfrm>
            </p:grpSpPr>
            <p:sp>
              <p:nvSpPr>
                <p:cNvPr id="4842" name="Google Shape;4842;p65"/>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5"/>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65"/>
              <p:cNvGrpSpPr/>
              <p:nvPr/>
            </p:nvGrpSpPr>
            <p:grpSpPr>
              <a:xfrm>
                <a:off x="4882667" y="3608032"/>
                <a:ext cx="31499" cy="27001"/>
                <a:chOff x="4882667" y="3608032"/>
                <a:chExt cx="31499" cy="27001"/>
              </a:xfrm>
            </p:grpSpPr>
            <p:sp>
              <p:nvSpPr>
                <p:cNvPr id="4845" name="Google Shape;4845;p65"/>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5"/>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65"/>
              <p:cNvGrpSpPr/>
              <p:nvPr/>
            </p:nvGrpSpPr>
            <p:grpSpPr>
              <a:xfrm>
                <a:off x="4843373" y="3631407"/>
                <a:ext cx="16273" cy="16186"/>
                <a:chOff x="4843373" y="3631407"/>
                <a:chExt cx="16273" cy="16186"/>
              </a:xfrm>
            </p:grpSpPr>
            <p:sp>
              <p:nvSpPr>
                <p:cNvPr id="4848" name="Google Shape;4848;p65"/>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5"/>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65"/>
              <p:cNvGrpSpPr/>
              <p:nvPr/>
            </p:nvGrpSpPr>
            <p:grpSpPr>
              <a:xfrm>
                <a:off x="4727773" y="3591578"/>
                <a:ext cx="31499" cy="26898"/>
                <a:chOff x="4727773" y="3591578"/>
                <a:chExt cx="31499" cy="26898"/>
              </a:xfrm>
            </p:grpSpPr>
            <p:sp>
              <p:nvSpPr>
                <p:cNvPr id="4851" name="Google Shape;4851;p65"/>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5"/>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3" name="Google Shape;4853;p65"/>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5"/>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5" name="Google Shape;4855;p65"/>
              <p:cNvGrpSpPr/>
              <p:nvPr/>
            </p:nvGrpSpPr>
            <p:grpSpPr>
              <a:xfrm>
                <a:off x="4609421" y="3577398"/>
                <a:ext cx="31499" cy="27001"/>
                <a:chOff x="4609421" y="3577398"/>
                <a:chExt cx="31499" cy="27001"/>
              </a:xfrm>
            </p:grpSpPr>
            <p:sp>
              <p:nvSpPr>
                <p:cNvPr id="4856" name="Google Shape;4856;p65"/>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5"/>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65"/>
              <p:cNvGrpSpPr/>
              <p:nvPr/>
            </p:nvGrpSpPr>
            <p:grpSpPr>
              <a:xfrm>
                <a:off x="4649289" y="3577398"/>
                <a:ext cx="31499" cy="27001"/>
                <a:chOff x="4649289" y="3577398"/>
                <a:chExt cx="31499" cy="27001"/>
              </a:xfrm>
            </p:grpSpPr>
            <p:sp>
              <p:nvSpPr>
                <p:cNvPr id="4859" name="Google Shape;4859;p65"/>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5"/>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65"/>
              <p:cNvGrpSpPr/>
              <p:nvPr/>
            </p:nvGrpSpPr>
            <p:grpSpPr>
              <a:xfrm>
                <a:off x="4605614" y="3639523"/>
                <a:ext cx="31499" cy="26906"/>
                <a:chOff x="4605614" y="3639523"/>
                <a:chExt cx="31499" cy="26906"/>
              </a:xfrm>
            </p:grpSpPr>
            <p:sp>
              <p:nvSpPr>
                <p:cNvPr id="4862" name="Google Shape;4862;p65"/>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5"/>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65"/>
              <p:cNvGrpSpPr/>
              <p:nvPr/>
            </p:nvGrpSpPr>
            <p:grpSpPr>
              <a:xfrm>
                <a:off x="4785149" y="3618846"/>
                <a:ext cx="26930" cy="26843"/>
                <a:chOff x="4785149" y="3618846"/>
                <a:chExt cx="26930" cy="26843"/>
              </a:xfrm>
            </p:grpSpPr>
            <p:sp>
              <p:nvSpPr>
                <p:cNvPr id="4865" name="Google Shape;4865;p65"/>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5"/>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7" name="Google Shape;4867;p65"/>
              <p:cNvGrpSpPr/>
              <p:nvPr/>
            </p:nvGrpSpPr>
            <p:grpSpPr>
              <a:xfrm>
                <a:off x="4810167" y="3601567"/>
                <a:ext cx="31405" cy="26898"/>
                <a:chOff x="4810167" y="3601567"/>
                <a:chExt cx="31405" cy="26898"/>
              </a:xfrm>
            </p:grpSpPr>
            <p:sp>
              <p:nvSpPr>
                <p:cNvPr id="4868" name="Google Shape;4868;p65"/>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5"/>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65"/>
              <p:cNvGrpSpPr/>
              <p:nvPr/>
            </p:nvGrpSpPr>
            <p:grpSpPr>
              <a:xfrm>
                <a:off x="4831002" y="3373230"/>
                <a:ext cx="31405" cy="26898"/>
                <a:chOff x="4831002" y="3373230"/>
                <a:chExt cx="31405" cy="26898"/>
              </a:xfrm>
            </p:grpSpPr>
            <p:sp>
              <p:nvSpPr>
                <p:cNvPr id="4871" name="Google Shape;4871;p65"/>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5"/>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65"/>
              <p:cNvGrpSpPr/>
              <p:nvPr/>
            </p:nvGrpSpPr>
            <p:grpSpPr>
              <a:xfrm>
                <a:off x="4719311" y="3355054"/>
                <a:ext cx="31499" cy="27001"/>
                <a:chOff x="4719311" y="3355054"/>
                <a:chExt cx="31499" cy="27001"/>
              </a:xfrm>
            </p:grpSpPr>
            <p:sp>
              <p:nvSpPr>
                <p:cNvPr id="4874" name="Google Shape;4874;p65"/>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5"/>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6" name="Google Shape;4876;p65"/>
              <p:cNvGrpSpPr/>
              <p:nvPr/>
            </p:nvGrpSpPr>
            <p:grpSpPr>
              <a:xfrm>
                <a:off x="4798755" y="3450260"/>
                <a:ext cx="26930" cy="26930"/>
                <a:chOff x="4798755" y="3450260"/>
                <a:chExt cx="26930" cy="26930"/>
              </a:xfrm>
            </p:grpSpPr>
            <p:sp>
              <p:nvSpPr>
                <p:cNvPr id="4877" name="Google Shape;4877;p65"/>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5"/>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65"/>
              <p:cNvGrpSpPr/>
              <p:nvPr/>
            </p:nvGrpSpPr>
            <p:grpSpPr>
              <a:xfrm>
                <a:off x="4645576" y="3467555"/>
                <a:ext cx="31405" cy="26953"/>
                <a:chOff x="4645576" y="3467555"/>
                <a:chExt cx="31405" cy="26953"/>
              </a:xfrm>
            </p:grpSpPr>
            <p:sp>
              <p:nvSpPr>
                <p:cNvPr id="4880" name="Google Shape;4880;p65"/>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5"/>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2" name="Google Shape;4882;p65"/>
              <p:cNvGrpSpPr/>
              <p:nvPr/>
            </p:nvGrpSpPr>
            <p:grpSpPr>
              <a:xfrm>
                <a:off x="4687631" y="3583965"/>
                <a:ext cx="31499" cy="26898"/>
                <a:chOff x="4687631" y="3583965"/>
                <a:chExt cx="31499" cy="26898"/>
              </a:xfrm>
            </p:grpSpPr>
            <p:sp>
              <p:nvSpPr>
                <p:cNvPr id="4883" name="Google Shape;4883;p65"/>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5"/>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5" name="Google Shape;4885;p65"/>
              <p:cNvGrpSpPr/>
              <p:nvPr/>
            </p:nvGrpSpPr>
            <p:grpSpPr>
              <a:xfrm>
                <a:off x="4719311" y="3471314"/>
                <a:ext cx="31499" cy="27001"/>
                <a:chOff x="4719311" y="3471314"/>
                <a:chExt cx="31499" cy="27001"/>
              </a:xfrm>
            </p:grpSpPr>
            <p:sp>
              <p:nvSpPr>
                <p:cNvPr id="4886" name="Google Shape;4886;p65"/>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5"/>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8" name="Google Shape;4888;p65"/>
              <p:cNvGrpSpPr/>
              <p:nvPr/>
            </p:nvGrpSpPr>
            <p:grpSpPr>
              <a:xfrm>
                <a:off x="4719311" y="3434404"/>
                <a:ext cx="31499" cy="26898"/>
                <a:chOff x="4719311" y="3434404"/>
                <a:chExt cx="31499" cy="26898"/>
              </a:xfrm>
            </p:grpSpPr>
            <p:sp>
              <p:nvSpPr>
                <p:cNvPr id="4889" name="Google Shape;4889;p65"/>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5"/>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1" name="Google Shape;4891;p65"/>
              <p:cNvGrpSpPr/>
              <p:nvPr/>
            </p:nvGrpSpPr>
            <p:grpSpPr>
              <a:xfrm>
                <a:off x="4768876" y="3401772"/>
                <a:ext cx="31499" cy="26898"/>
                <a:chOff x="4768876" y="3401772"/>
                <a:chExt cx="31499" cy="26898"/>
              </a:xfrm>
            </p:grpSpPr>
            <p:sp>
              <p:nvSpPr>
                <p:cNvPr id="4892" name="Google Shape;4892;p65"/>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5"/>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4" name="Google Shape;4894;p65"/>
              <p:cNvGrpSpPr/>
              <p:nvPr/>
            </p:nvGrpSpPr>
            <p:grpSpPr>
              <a:xfrm>
                <a:off x="4762214" y="3471377"/>
                <a:ext cx="26938" cy="26938"/>
                <a:chOff x="4762214" y="3471377"/>
                <a:chExt cx="26938" cy="26938"/>
              </a:xfrm>
            </p:grpSpPr>
            <p:sp>
              <p:nvSpPr>
                <p:cNvPr id="4895" name="Google Shape;4895;p65"/>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5"/>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7" name="Google Shape;4897;p65"/>
              <p:cNvGrpSpPr/>
              <p:nvPr/>
            </p:nvGrpSpPr>
            <p:grpSpPr>
              <a:xfrm>
                <a:off x="4790473" y="3344782"/>
                <a:ext cx="31405" cy="26898"/>
                <a:chOff x="4790473" y="3344782"/>
                <a:chExt cx="31405" cy="26898"/>
              </a:xfrm>
            </p:grpSpPr>
            <p:sp>
              <p:nvSpPr>
                <p:cNvPr id="4898" name="Google Shape;4898;p65"/>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5"/>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0" name="Google Shape;4900;p65"/>
              <p:cNvGrpSpPr/>
              <p:nvPr/>
            </p:nvGrpSpPr>
            <p:grpSpPr>
              <a:xfrm>
                <a:off x="4823774" y="3950733"/>
                <a:ext cx="37398" cy="32034"/>
                <a:chOff x="4823774" y="3950733"/>
                <a:chExt cx="37398" cy="32034"/>
              </a:xfrm>
            </p:grpSpPr>
            <p:sp>
              <p:nvSpPr>
                <p:cNvPr id="4901" name="Google Shape;4901;p65"/>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5"/>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3" name="Google Shape;4903;p65"/>
              <p:cNvGrpSpPr/>
              <p:nvPr/>
            </p:nvGrpSpPr>
            <p:grpSpPr>
              <a:xfrm>
                <a:off x="4823396" y="4110566"/>
                <a:ext cx="31405" cy="26906"/>
                <a:chOff x="4823396" y="4110566"/>
                <a:chExt cx="31405" cy="26906"/>
              </a:xfrm>
            </p:grpSpPr>
            <p:sp>
              <p:nvSpPr>
                <p:cNvPr id="4904" name="Google Shape;4904;p65"/>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5"/>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6" name="Google Shape;4906;p65"/>
              <p:cNvGrpSpPr/>
              <p:nvPr/>
            </p:nvGrpSpPr>
            <p:grpSpPr>
              <a:xfrm>
                <a:off x="4838332" y="3821150"/>
                <a:ext cx="31499" cy="26898"/>
                <a:chOff x="4838332" y="3821150"/>
                <a:chExt cx="31499" cy="26898"/>
              </a:xfrm>
            </p:grpSpPr>
            <p:sp>
              <p:nvSpPr>
                <p:cNvPr id="4907" name="Google Shape;4907;p65"/>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5"/>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9" name="Google Shape;4909;p65"/>
              <p:cNvGrpSpPr/>
              <p:nvPr/>
            </p:nvGrpSpPr>
            <p:grpSpPr>
              <a:xfrm>
                <a:off x="4661275" y="3815007"/>
                <a:ext cx="36824" cy="31523"/>
                <a:chOff x="4661275" y="3815007"/>
                <a:chExt cx="36824" cy="31523"/>
              </a:xfrm>
            </p:grpSpPr>
            <p:sp>
              <p:nvSpPr>
                <p:cNvPr id="4910" name="Google Shape;4910;p65"/>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5"/>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2" name="Google Shape;4912;p65"/>
              <p:cNvGrpSpPr/>
              <p:nvPr/>
            </p:nvGrpSpPr>
            <p:grpSpPr>
              <a:xfrm>
                <a:off x="4558998" y="3851037"/>
                <a:ext cx="33591" cy="28699"/>
                <a:chOff x="4558998" y="3851037"/>
                <a:chExt cx="33591" cy="28699"/>
              </a:xfrm>
            </p:grpSpPr>
            <p:sp>
              <p:nvSpPr>
                <p:cNvPr id="4913" name="Google Shape;4913;p65"/>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5"/>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5" name="Google Shape;4915;p65"/>
              <p:cNvGrpSpPr/>
              <p:nvPr/>
            </p:nvGrpSpPr>
            <p:grpSpPr>
              <a:xfrm>
                <a:off x="4696762" y="3638587"/>
                <a:ext cx="33591" cy="28794"/>
                <a:chOff x="4696762" y="3638587"/>
                <a:chExt cx="33591" cy="28794"/>
              </a:xfrm>
            </p:grpSpPr>
            <p:sp>
              <p:nvSpPr>
                <p:cNvPr id="4916" name="Google Shape;4916;p65"/>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5"/>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8" name="Google Shape;4918;p65"/>
              <p:cNvGrpSpPr/>
              <p:nvPr/>
            </p:nvGrpSpPr>
            <p:grpSpPr>
              <a:xfrm>
                <a:off x="4929479" y="3939140"/>
                <a:ext cx="33497" cy="28692"/>
                <a:chOff x="4929479" y="3939140"/>
                <a:chExt cx="33497" cy="28692"/>
              </a:xfrm>
            </p:grpSpPr>
            <p:sp>
              <p:nvSpPr>
                <p:cNvPr id="4919" name="Google Shape;4919;p65"/>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5"/>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65"/>
              <p:cNvGrpSpPr/>
              <p:nvPr/>
            </p:nvGrpSpPr>
            <p:grpSpPr>
              <a:xfrm>
                <a:off x="4907119" y="3986039"/>
                <a:ext cx="33497" cy="28699"/>
                <a:chOff x="4907119" y="3986039"/>
                <a:chExt cx="33497" cy="28699"/>
              </a:xfrm>
            </p:grpSpPr>
            <p:sp>
              <p:nvSpPr>
                <p:cNvPr id="4922" name="Google Shape;4922;p65"/>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5"/>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65"/>
              <p:cNvGrpSpPr/>
              <p:nvPr/>
            </p:nvGrpSpPr>
            <p:grpSpPr>
              <a:xfrm>
                <a:off x="4911783" y="4048102"/>
                <a:ext cx="33591" cy="28762"/>
                <a:chOff x="4911783" y="4048102"/>
                <a:chExt cx="33591" cy="28762"/>
              </a:xfrm>
            </p:grpSpPr>
            <p:sp>
              <p:nvSpPr>
                <p:cNvPr id="4925" name="Google Shape;4925;p65"/>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5"/>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7" name="Google Shape;4927;p65"/>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5"/>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9" name="Google Shape;4929;p65"/>
              <p:cNvGrpSpPr/>
              <p:nvPr/>
            </p:nvGrpSpPr>
            <p:grpSpPr>
              <a:xfrm>
                <a:off x="4762623" y="3837847"/>
                <a:ext cx="42416" cy="36273"/>
                <a:chOff x="4762623" y="3837847"/>
                <a:chExt cx="42416" cy="36273"/>
              </a:xfrm>
            </p:grpSpPr>
            <p:sp>
              <p:nvSpPr>
                <p:cNvPr id="4930" name="Google Shape;4930;p65"/>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5"/>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2" name="Google Shape;4932;p65"/>
              <p:cNvGrpSpPr/>
              <p:nvPr/>
            </p:nvGrpSpPr>
            <p:grpSpPr>
              <a:xfrm>
                <a:off x="4746044" y="4104966"/>
                <a:ext cx="33497" cy="28699"/>
                <a:chOff x="4746044" y="4104966"/>
                <a:chExt cx="33497" cy="28699"/>
              </a:xfrm>
            </p:grpSpPr>
            <p:sp>
              <p:nvSpPr>
                <p:cNvPr id="4933" name="Google Shape;4933;p65"/>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5"/>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5" name="Google Shape;4935;p65"/>
              <p:cNvGrpSpPr/>
              <p:nvPr/>
            </p:nvGrpSpPr>
            <p:grpSpPr>
              <a:xfrm>
                <a:off x="4859646" y="4162554"/>
                <a:ext cx="33591" cy="28762"/>
                <a:chOff x="4859646" y="4162554"/>
                <a:chExt cx="33591" cy="28762"/>
              </a:xfrm>
            </p:grpSpPr>
            <p:sp>
              <p:nvSpPr>
                <p:cNvPr id="4936" name="Google Shape;4936;p65"/>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5"/>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8" name="Google Shape;4938;p65"/>
            <p:cNvGrpSpPr/>
            <p:nvPr/>
          </p:nvGrpSpPr>
          <p:grpSpPr>
            <a:xfrm>
              <a:off x="3597785" y="3274438"/>
              <a:ext cx="855610" cy="1122100"/>
              <a:chOff x="3597785" y="3274438"/>
              <a:chExt cx="855610" cy="1122100"/>
            </a:xfrm>
          </p:grpSpPr>
          <p:grpSp>
            <p:nvGrpSpPr>
              <p:cNvPr id="4939" name="Google Shape;4939;p65"/>
              <p:cNvGrpSpPr/>
              <p:nvPr/>
            </p:nvGrpSpPr>
            <p:grpSpPr>
              <a:xfrm>
                <a:off x="3617857" y="3284717"/>
                <a:ext cx="826785" cy="1099165"/>
                <a:chOff x="3617857" y="3284717"/>
                <a:chExt cx="826785" cy="1099165"/>
              </a:xfrm>
            </p:grpSpPr>
            <p:sp>
              <p:nvSpPr>
                <p:cNvPr id="4940" name="Google Shape;4940;p65"/>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5"/>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5"/>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5"/>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5"/>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5"/>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5"/>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5"/>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5"/>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5"/>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5"/>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5"/>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5"/>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5"/>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5"/>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5"/>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5"/>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5"/>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5"/>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5"/>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5"/>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5"/>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5"/>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5"/>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5"/>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5"/>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5"/>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5"/>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5"/>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5"/>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5"/>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5"/>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5"/>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5"/>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5"/>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5"/>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5"/>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5"/>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5"/>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5"/>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5"/>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5"/>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5"/>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5"/>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5"/>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5"/>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5"/>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5"/>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5"/>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5"/>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5"/>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5"/>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5"/>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5"/>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5"/>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5"/>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65"/>
              <p:cNvGrpSpPr/>
              <p:nvPr/>
            </p:nvGrpSpPr>
            <p:grpSpPr>
              <a:xfrm>
                <a:off x="4180904" y="4251758"/>
                <a:ext cx="37783" cy="32420"/>
                <a:chOff x="4180904" y="4251758"/>
                <a:chExt cx="37783" cy="32420"/>
              </a:xfrm>
            </p:grpSpPr>
            <p:sp>
              <p:nvSpPr>
                <p:cNvPr id="4997" name="Google Shape;4997;p65"/>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5"/>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65"/>
              <p:cNvGrpSpPr/>
              <p:nvPr/>
            </p:nvGrpSpPr>
            <p:grpSpPr>
              <a:xfrm>
                <a:off x="4201644" y="4081324"/>
                <a:ext cx="37783" cy="32364"/>
                <a:chOff x="4201644" y="4081324"/>
                <a:chExt cx="37783" cy="32364"/>
              </a:xfrm>
            </p:grpSpPr>
            <p:sp>
              <p:nvSpPr>
                <p:cNvPr id="5000" name="Google Shape;5000;p65"/>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5"/>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65"/>
              <p:cNvGrpSpPr/>
              <p:nvPr/>
            </p:nvGrpSpPr>
            <p:grpSpPr>
              <a:xfrm>
                <a:off x="4284416" y="3887428"/>
                <a:ext cx="37783" cy="32451"/>
                <a:chOff x="4284416" y="3887428"/>
                <a:chExt cx="37783" cy="32451"/>
              </a:xfrm>
            </p:grpSpPr>
            <p:sp>
              <p:nvSpPr>
                <p:cNvPr id="5003" name="Google Shape;5003;p65"/>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5"/>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65"/>
              <p:cNvGrpSpPr/>
              <p:nvPr/>
            </p:nvGrpSpPr>
            <p:grpSpPr>
              <a:xfrm>
                <a:off x="4223721" y="3860404"/>
                <a:ext cx="37870" cy="32364"/>
                <a:chOff x="4223721" y="3860404"/>
                <a:chExt cx="37870" cy="32364"/>
              </a:xfrm>
            </p:grpSpPr>
            <p:sp>
              <p:nvSpPr>
                <p:cNvPr id="5006" name="Google Shape;5006;p65"/>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5"/>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65"/>
              <p:cNvGrpSpPr/>
              <p:nvPr/>
            </p:nvGrpSpPr>
            <p:grpSpPr>
              <a:xfrm>
                <a:off x="4104889" y="3699242"/>
                <a:ext cx="37776" cy="32357"/>
                <a:chOff x="4104889" y="3699242"/>
                <a:chExt cx="37776" cy="32357"/>
              </a:xfrm>
            </p:grpSpPr>
            <p:sp>
              <p:nvSpPr>
                <p:cNvPr id="5009" name="Google Shape;5009;p65"/>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5"/>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65"/>
              <p:cNvGrpSpPr/>
              <p:nvPr/>
            </p:nvGrpSpPr>
            <p:grpSpPr>
              <a:xfrm>
                <a:off x="4143608" y="3475121"/>
                <a:ext cx="37878" cy="32420"/>
                <a:chOff x="4143608" y="3475121"/>
                <a:chExt cx="37878" cy="32420"/>
              </a:xfrm>
            </p:grpSpPr>
            <p:sp>
              <p:nvSpPr>
                <p:cNvPr id="5012" name="Google Shape;5012;p65"/>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5"/>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65"/>
              <p:cNvGrpSpPr/>
              <p:nvPr/>
            </p:nvGrpSpPr>
            <p:grpSpPr>
              <a:xfrm>
                <a:off x="4217248" y="3570893"/>
                <a:ext cx="37776" cy="32364"/>
                <a:chOff x="4217248" y="3570893"/>
                <a:chExt cx="37776" cy="32364"/>
              </a:xfrm>
            </p:grpSpPr>
            <p:sp>
              <p:nvSpPr>
                <p:cNvPr id="5015" name="Google Shape;5015;p65"/>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5"/>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7" name="Google Shape;5017;p65"/>
              <p:cNvGrpSpPr/>
              <p:nvPr/>
            </p:nvGrpSpPr>
            <p:grpSpPr>
              <a:xfrm>
                <a:off x="4255307" y="3431612"/>
                <a:ext cx="37776" cy="32451"/>
                <a:chOff x="4255307" y="3431612"/>
                <a:chExt cx="37776" cy="32451"/>
              </a:xfrm>
            </p:grpSpPr>
            <p:sp>
              <p:nvSpPr>
                <p:cNvPr id="5018" name="Google Shape;5018;p65"/>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5"/>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0" name="Google Shape;5020;p65"/>
              <p:cNvGrpSpPr/>
              <p:nvPr/>
            </p:nvGrpSpPr>
            <p:grpSpPr>
              <a:xfrm>
                <a:off x="3853052" y="3577398"/>
                <a:ext cx="37776" cy="32420"/>
                <a:chOff x="3853052" y="3577398"/>
                <a:chExt cx="37776" cy="32420"/>
              </a:xfrm>
            </p:grpSpPr>
            <p:sp>
              <p:nvSpPr>
                <p:cNvPr id="5021" name="Google Shape;5021;p65"/>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5"/>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65"/>
              <p:cNvGrpSpPr/>
              <p:nvPr/>
            </p:nvGrpSpPr>
            <p:grpSpPr>
              <a:xfrm>
                <a:off x="4039908" y="3412107"/>
                <a:ext cx="37776" cy="32357"/>
                <a:chOff x="4039908" y="3412107"/>
                <a:chExt cx="37776" cy="32357"/>
              </a:xfrm>
            </p:grpSpPr>
            <p:sp>
              <p:nvSpPr>
                <p:cNvPr id="5024" name="Google Shape;5024;p65"/>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5"/>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65"/>
              <p:cNvGrpSpPr/>
              <p:nvPr/>
            </p:nvGrpSpPr>
            <p:grpSpPr>
              <a:xfrm>
                <a:off x="4017360" y="3342061"/>
                <a:ext cx="37870" cy="32380"/>
                <a:chOff x="4017360" y="3342061"/>
                <a:chExt cx="37870" cy="32380"/>
              </a:xfrm>
            </p:grpSpPr>
            <p:sp>
              <p:nvSpPr>
                <p:cNvPr id="5027" name="Google Shape;5027;p65"/>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5"/>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9" name="Google Shape;5029;p65"/>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5"/>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1" name="Google Shape;5031;p65"/>
              <p:cNvGrpSpPr/>
              <p:nvPr/>
            </p:nvGrpSpPr>
            <p:grpSpPr>
              <a:xfrm>
                <a:off x="3750870" y="3418650"/>
                <a:ext cx="37776" cy="32380"/>
                <a:chOff x="3750870" y="3418650"/>
                <a:chExt cx="37776" cy="32380"/>
              </a:xfrm>
            </p:grpSpPr>
            <p:sp>
              <p:nvSpPr>
                <p:cNvPr id="5032" name="Google Shape;5032;p65"/>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5"/>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65"/>
              <p:cNvGrpSpPr/>
              <p:nvPr/>
            </p:nvGrpSpPr>
            <p:grpSpPr>
              <a:xfrm>
                <a:off x="3632509" y="3274438"/>
                <a:ext cx="37783" cy="32357"/>
                <a:chOff x="3632509" y="3274438"/>
                <a:chExt cx="37783" cy="32357"/>
              </a:xfrm>
            </p:grpSpPr>
            <p:sp>
              <p:nvSpPr>
                <p:cNvPr id="5035" name="Google Shape;5035;p65"/>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5"/>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65"/>
              <p:cNvGrpSpPr/>
              <p:nvPr/>
            </p:nvGrpSpPr>
            <p:grpSpPr>
              <a:xfrm>
                <a:off x="3906424" y="3297561"/>
                <a:ext cx="37776" cy="32451"/>
                <a:chOff x="3906424" y="3297561"/>
                <a:chExt cx="37776" cy="32451"/>
              </a:xfrm>
            </p:grpSpPr>
            <p:sp>
              <p:nvSpPr>
                <p:cNvPr id="5038" name="Google Shape;5038;p65"/>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5"/>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65"/>
              <p:cNvGrpSpPr/>
              <p:nvPr/>
            </p:nvGrpSpPr>
            <p:grpSpPr>
              <a:xfrm>
                <a:off x="3866084" y="3412107"/>
                <a:ext cx="37776" cy="32357"/>
                <a:chOff x="3866084" y="3412107"/>
                <a:chExt cx="37776" cy="32357"/>
              </a:xfrm>
            </p:grpSpPr>
            <p:sp>
              <p:nvSpPr>
                <p:cNvPr id="5041" name="Google Shape;5041;p65"/>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5"/>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65"/>
              <p:cNvGrpSpPr/>
              <p:nvPr/>
            </p:nvGrpSpPr>
            <p:grpSpPr>
              <a:xfrm>
                <a:off x="4023919" y="3766409"/>
                <a:ext cx="37783" cy="32357"/>
                <a:chOff x="4023919" y="3766409"/>
                <a:chExt cx="37783" cy="32357"/>
              </a:xfrm>
            </p:grpSpPr>
            <p:sp>
              <p:nvSpPr>
                <p:cNvPr id="5044" name="Google Shape;5044;p65"/>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5"/>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6" name="Google Shape;5046;p65"/>
              <p:cNvGrpSpPr/>
              <p:nvPr/>
            </p:nvGrpSpPr>
            <p:grpSpPr>
              <a:xfrm>
                <a:off x="3973882" y="3779449"/>
                <a:ext cx="37776" cy="32357"/>
                <a:chOff x="3973882" y="3779449"/>
                <a:chExt cx="37776" cy="32357"/>
              </a:xfrm>
            </p:grpSpPr>
            <p:sp>
              <p:nvSpPr>
                <p:cNvPr id="5047" name="Google Shape;5047;p65"/>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5"/>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9" name="Google Shape;5049;p65"/>
              <p:cNvGrpSpPr/>
              <p:nvPr/>
            </p:nvGrpSpPr>
            <p:grpSpPr>
              <a:xfrm>
                <a:off x="4073398" y="3838028"/>
                <a:ext cx="37776" cy="32380"/>
                <a:chOff x="4073398" y="3838028"/>
                <a:chExt cx="37776" cy="32380"/>
              </a:xfrm>
            </p:grpSpPr>
            <p:sp>
              <p:nvSpPr>
                <p:cNvPr id="5050" name="Google Shape;5050;p65"/>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5"/>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2" name="Google Shape;5052;p65"/>
              <p:cNvGrpSpPr/>
              <p:nvPr/>
            </p:nvGrpSpPr>
            <p:grpSpPr>
              <a:xfrm>
                <a:off x="4342672" y="4144496"/>
                <a:ext cx="37752" cy="32364"/>
                <a:chOff x="4342672" y="4144496"/>
                <a:chExt cx="37752" cy="32364"/>
              </a:xfrm>
            </p:grpSpPr>
            <p:sp>
              <p:nvSpPr>
                <p:cNvPr id="5053" name="Google Shape;5053;p65"/>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5"/>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5" name="Google Shape;5055;p65"/>
              <p:cNvGrpSpPr/>
              <p:nvPr/>
            </p:nvGrpSpPr>
            <p:grpSpPr>
              <a:xfrm>
                <a:off x="4406386" y="4056872"/>
                <a:ext cx="37783" cy="32364"/>
                <a:chOff x="4406386" y="4056872"/>
                <a:chExt cx="37783" cy="32364"/>
              </a:xfrm>
            </p:grpSpPr>
            <p:sp>
              <p:nvSpPr>
                <p:cNvPr id="5056" name="Google Shape;5056;p65"/>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5"/>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8" name="Google Shape;5058;p65"/>
              <p:cNvGrpSpPr/>
              <p:nvPr/>
            </p:nvGrpSpPr>
            <p:grpSpPr>
              <a:xfrm>
                <a:off x="4284416" y="4245254"/>
                <a:ext cx="37783" cy="32357"/>
                <a:chOff x="4284416" y="4245254"/>
                <a:chExt cx="37783" cy="32357"/>
              </a:xfrm>
            </p:grpSpPr>
            <p:sp>
              <p:nvSpPr>
                <p:cNvPr id="5059" name="Google Shape;5059;p65"/>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5"/>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65"/>
              <p:cNvGrpSpPr/>
              <p:nvPr/>
            </p:nvGrpSpPr>
            <p:grpSpPr>
              <a:xfrm>
                <a:off x="4219057" y="4331258"/>
                <a:ext cx="37776" cy="32364"/>
                <a:chOff x="4219057" y="4331258"/>
                <a:chExt cx="37776" cy="32364"/>
              </a:xfrm>
            </p:grpSpPr>
            <p:sp>
              <p:nvSpPr>
                <p:cNvPr id="5062" name="Google Shape;5062;p65"/>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5"/>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4" name="Google Shape;5064;p65"/>
              <p:cNvGrpSpPr/>
              <p:nvPr/>
            </p:nvGrpSpPr>
            <p:grpSpPr>
              <a:xfrm>
                <a:off x="4204122" y="4141688"/>
                <a:ext cx="33497" cy="28699"/>
                <a:chOff x="4204122" y="4141688"/>
                <a:chExt cx="33497" cy="28699"/>
              </a:xfrm>
            </p:grpSpPr>
            <p:sp>
              <p:nvSpPr>
                <p:cNvPr id="5065" name="Google Shape;5065;p65"/>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5"/>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65"/>
              <p:cNvGrpSpPr/>
              <p:nvPr/>
            </p:nvGrpSpPr>
            <p:grpSpPr>
              <a:xfrm>
                <a:off x="4301546" y="4003869"/>
                <a:ext cx="38916" cy="33324"/>
                <a:chOff x="4301546" y="4003869"/>
                <a:chExt cx="38916" cy="33324"/>
              </a:xfrm>
            </p:grpSpPr>
            <p:sp>
              <p:nvSpPr>
                <p:cNvPr id="5068" name="Google Shape;5068;p65"/>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5"/>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0" name="Google Shape;5070;p65"/>
              <p:cNvGrpSpPr/>
              <p:nvPr/>
            </p:nvGrpSpPr>
            <p:grpSpPr>
              <a:xfrm>
                <a:off x="4210681" y="3924669"/>
                <a:ext cx="36549" cy="31366"/>
                <a:chOff x="4210681" y="3924669"/>
                <a:chExt cx="36549" cy="31366"/>
              </a:xfrm>
            </p:grpSpPr>
            <p:sp>
              <p:nvSpPr>
                <p:cNvPr id="5071" name="Google Shape;5071;p65"/>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5"/>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3" name="Google Shape;5073;p65"/>
              <p:cNvGrpSpPr/>
              <p:nvPr/>
            </p:nvGrpSpPr>
            <p:grpSpPr>
              <a:xfrm>
                <a:off x="3987771" y="3628874"/>
                <a:ext cx="31499" cy="26993"/>
                <a:chOff x="3987771" y="3628874"/>
                <a:chExt cx="31499" cy="26993"/>
              </a:xfrm>
            </p:grpSpPr>
            <p:sp>
              <p:nvSpPr>
                <p:cNvPr id="5074" name="Google Shape;5074;p65"/>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5"/>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6" name="Google Shape;5076;p65"/>
              <p:cNvGrpSpPr/>
              <p:nvPr/>
            </p:nvGrpSpPr>
            <p:grpSpPr>
              <a:xfrm>
                <a:off x="4087382" y="3775674"/>
                <a:ext cx="31405" cy="26898"/>
                <a:chOff x="4087382" y="3775674"/>
                <a:chExt cx="31405" cy="26898"/>
              </a:xfrm>
            </p:grpSpPr>
            <p:sp>
              <p:nvSpPr>
                <p:cNvPr id="5077" name="Google Shape;5077;p65"/>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5"/>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9" name="Google Shape;5079;p65"/>
              <p:cNvGrpSpPr/>
              <p:nvPr/>
            </p:nvGrpSpPr>
            <p:grpSpPr>
              <a:xfrm>
                <a:off x="4118873" y="3856637"/>
                <a:ext cx="31405" cy="26906"/>
                <a:chOff x="4118873" y="3856637"/>
                <a:chExt cx="31405" cy="26906"/>
              </a:xfrm>
            </p:grpSpPr>
            <p:sp>
              <p:nvSpPr>
                <p:cNvPr id="5080" name="Google Shape;5080;p65"/>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5"/>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2" name="Google Shape;5082;p65"/>
              <p:cNvGrpSpPr/>
              <p:nvPr/>
            </p:nvGrpSpPr>
            <p:grpSpPr>
              <a:xfrm>
                <a:off x="4168541" y="3639523"/>
                <a:ext cx="31499" cy="26906"/>
                <a:chOff x="4168541" y="3639523"/>
                <a:chExt cx="31499" cy="26906"/>
              </a:xfrm>
            </p:grpSpPr>
            <p:sp>
              <p:nvSpPr>
                <p:cNvPr id="5083" name="Google Shape;5083;p65"/>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5"/>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5" name="Google Shape;5085;p65"/>
              <p:cNvGrpSpPr/>
              <p:nvPr/>
            </p:nvGrpSpPr>
            <p:grpSpPr>
              <a:xfrm>
                <a:off x="3965789" y="3393545"/>
                <a:ext cx="31405" cy="26945"/>
                <a:chOff x="3965789" y="3393545"/>
                <a:chExt cx="31405" cy="26945"/>
              </a:xfrm>
            </p:grpSpPr>
            <p:sp>
              <p:nvSpPr>
                <p:cNvPr id="5086" name="Google Shape;5086;p65"/>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5"/>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8" name="Google Shape;5088;p65"/>
              <p:cNvGrpSpPr/>
              <p:nvPr/>
            </p:nvGrpSpPr>
            <p:grpSpPr>
              <a:xfrm>
                <a:off x="3925166" y="3491008"/>
                <a:ext cx="31405" cy="27001"/>
                <a:chOff x="3925166" y="3491008"/>
                <a:chExt cx="31405" cy="27001"/>
              </a:xfrm>
            </p:grpSpPr>
            <p:sp>
              <p:nvSpPr>
                <p:cNvPr id="5089" name="Google Shape;5089;p65"/>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5"/>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1" name="Google Shape;5091;p65"/>
              <p:cNvGrpSpPr/>
              <p:nvPr/>
            </p:nvGrpSpPr>
            <p:grpSpPr>
              <a:xfrm>
                <a:off x="3682845" y="3340976"/>
                <a:ext cx="31397" cy="26898"/>
                <a:chOff x="3682845" y="3340976"/>
                <a:chExt cx="31397" cy="26898"/>
              </a:xfrm>
            </p:grpSpPr>
            <p:sp>
              <p:nvSpPr>
                <p:cNvPr id="5092" name="Google Shape;5092;p65"/>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5"/>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65"/>
              <p:cNvGrpSpPr/>
              <p:nvPr/>
            </p:nvGrpSpPr>
            <p:grpSpPr>
              <a:xfrm>
                <a:off x="3795393" y="3353725"/>
                <a:ext cx="31499" cy="26993"/>
                <a:chOff x="3795393" y="3353725"/>
                <a:chExt cx="31499" cy="26993"/>
              </a:xfrm>
            </p:grpSpPr>
            <p:sp>
              <p:nvSpPr>
                <p:cNvPr id="5095" name="Google Shape;5095;p65"/>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5"/>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65"/>
              <p:cNvGrpSpPr/>
              <p:nvPr/>
            </p:nvGrpSpPr>
            <p:grpSpPr>
              <a:xfrm>
                <a:off x="4176909" y="4363221"/>
                <a:ext cx="38924" cy="33316"/>
                <a:chOff x="4176909" y="4363221"/>
                <a:chExt cx="38924" cy="33316"/>
              </a:xfrm>
            </p:grpSpPr>
            <p:sp>
              <p:nvSpPr>
                <p:cNvPr id="5098" name="Google Shape;5098;p65"/>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5"/>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65"/>
              <p:cNvGrpSpPr/>
              <p:nvPr/>
            </p:nvGrpSpPr>
            <p:grpSpPr>
              <a:xfrm>
                <a:off x="4226191" y="4007660"/>
                <a:ext cx="33560" cy="28770"/>
                <a:chOff x="4226191" y="4007660"/>
                <a:chExt cx="33560" cy="28770"/>
              </a:xfrm>
            </p:grpSpPr>
            <p:sp>
              <p:nvSpPr>
                <p:cNvPr id="5101" name="Google Shape;5101;p65"/>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5"/>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65"/>
              <p:cNvGrpSpPr/>
              <p:nvPr/>
            </p:nvGrpSpPr>
            <p:grpSpPr>
              <a:xfrm>
                <a:off x="3597785" y="3377045"/>
                <a:ext cx="33591" cy="28699"/>
                <a:chOff x="3597785" y="3377045"/>
                <a:chExt cx="33591" cy="28699"/>
              </a:xfrm>
            </p:grpSpPr>
            <p:sp>
              <p:nvSpPr>
                <p:cNvPr id="5104" name="Google Shape;5104;p65"/>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5"/>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65"/>
              <p:cNvGrpSpPr/>
              <p:nvPr/>
            </p:nvGrpSpPr>
            <p:grpSpPr>
              <a:xfrm>
                <a:off x="3887870" y="3669796"/>
                <a:ext cx="33591" cy="28692"/>
                <a:chOff x="3887870" y="3669796"/>
                <a:chExt cx="33591" cy="28692"/>
              </a:xfrm>
            </p:grpSpPr>
            <p:sp>
              <p:nvSpPr>
                <p:cNvPr id="5107" name="Google Shape;5107;p65"/>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5"/>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65"/>
              <p:cNvGrpSpPr/>
              <p:nvPr/>
            </p:nvGrpSpPr>
            <p:grpSpPr>
              <a:xfrm>
                <a:off x="3818320" y="3481625"/>
                <a:ext cx="33497" cy="28770"/>
                <a:chOff x="3818320" y="3481625"/>
                <a:chExt cx="33497" cy="28770"/>
              </a:xfrm>
            </p:grpSpPr>
            <p:sp>
              <p:nvSpPr>
                <p:cNvPr id="5110" name="Google Shape;5110;p65"/>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5"/>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65"/>
              <p:cNvGrpSpPr/>
              <p:nvPr/>
            </p:nvGrpSpPr>
            <p:grpSpPr>
              <a:xfrm>
                <a:off x="4278139" y="4120948"/>
                <a:ext cx="37492" cy="32129"/>
                <a:chOff x="4278139" y="4120948"/>
                <a:chExt cx="37492" cy="32129"/>
              </a:xfrm>
            </p:grpSpPr>
            <p:sp>
              <p:nvSpPr>
                <p:cNvPr id="5113" name="Google Shape;5113;p65"/>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5"/>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65"/>
              <p:cNvGrpSpPr/>
              <p:nvPr/>
            </p:nvGrpSpPr>
            <p:grpSpPr>
              <a:xfrm>
                <a:off x="4419898" y="3977388"/>
                <a:ext cx="33497" cy="28692"/>
                <a:chOff x="4419898" y="3977388"/>
                <a:chExt cx="33497" cy="28692"/>
              </a:xfrm>
            </p:grpSpPr>
            <p:sp>
              <p:nvSpPr>
                <p:cNvPr id="5116" name="Google Shape;5116;p65"/>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5"/>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65"/>
              <p:cNvGrpSpPr/>
              <p:nvPr/>
            </p:nvGrpSpPr>
            <p:grpSpPr>
              <a:xfrm>
                <a:off x="4158930" y="4034684"/>
                <a:ext cx="33497" cy="28762"/>
                <a:chOff x="4158930" y="4034684"/>
                <a:chExt cx="33497" cy="28762"/>
              </a:xfrm>
            </p:grpSpPr>
            <p:sp>
              <p:nvSpPr>
                <p:cNvPr id="5119" name="Google Shape;5119;p65"/>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5"/>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65"/>
              <p:cNvGrpSpPr/>
              <p:nvPr/>
            </p:nvGrpSpPr>
            <p:grpSpPr>
              <a:xfrm>
                <a:off x="4134949" y="3957049"/>
                <a:ext cx="33497" cy="28770"/>
                <a:chOff x="4134949" y="3957049"/>
                <a:chExt cx="33497" cy="28770"/>
              </a:xfrm>
            </p:grpSpPr>
            <p:sp>
              <p:nvSpPr>
                <p:cNvPr id="5122" name="Google Shape;5122;p65"/>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5"/>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65"/>
              <p:cNvGrpSpPr/>
              <p:nvPr/>
            </p:nvGrpSpPr>
            <p:grpSpPr>
              <a:xfrm>
                <a:off x="4193653" y="4184403"/>
                <a:ext cx="43580" cy="37264"/>
                <a:chOff x="4193653" y="4184403"/>
                <a:chExt cx="43580" cy="37264"/>
              </a:xfrm>
            </p:grpSpPr>
            <p:sp>
              <p:nvSpPr>
                <p:cNvPr id="5125" name="Google Shape;5125;p65"/>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5"/>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7" name="Google Shape;5127;p65"/>
              <p:cNvGrpSpPr/>
              <p:nvPr/>
            </p:nvGrpSpPr>
            <p:grpSpPr>
              <a:xfrm>
                <a:off x="4343600" y="3943844"/>
                <a:ext cx="43580" cy="37312"/>
                <a:chOff x="4343600" y="3943844"/>
                <a:chExt cx="43580" cy="37312"/>
              </a:xfrm>
            </p:grpSpPr>
            <p:sp>
              <p:nvSpPr>
                <p:cNvPr id="5128" name="Google Shape;5128;p65"/>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5"/>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0" name="Google Shape;5130;p65"/>
              <p:cNvGrpSpPr/>
              <p:nvPr/>
            </p:nvGrpSpPr>
            <p:grpSpPr>
              <a:xfrm>
                <a:off x="4172339" y="3381693"/>
                <a:ext cx="31499" cy="27001"/>
                <a:chOff x="4172339" y="3381693"/>
                <a:chExt cx="31499" cy="27001"/>
              </a:xfrm>
            </p:grpSpPr>
            <p:sp>
              <p:nvSpPr>
                <p:cNvPr id="5131" name="Google Shape;5131;p65"/>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5"/>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6" name="Shape 5136"/>
        <p:cNvGrpSpPr/>
        <p:nvPr/>
      </p:nvGrpSpPr>
      <p:grpSpPr>
        <a:xfrm>
          <a:off x="0" y="0"/>
          <a:ext cx="0" cy="0"/>
          <a:chOff x="0" y="0"/>
          <a:chExt cx="0" cy="0"/>
        </a:xfrm>
      </p:grpSpPr>
      <p:grpSp>
        <p:nvGrpSpPr>
          <p:cNvPr id="5137" name="Google Shape;5137;p66"/>
          <p:cNvGrpSpPr/>
          <p:nvPr/>
        </p:nvGrpSpPr>
        <p:grpSpPr>
          <a:xfrm>
            <a:off x="729274" y="1175734"/>
            <a:ext cx="2507799" cy="206239"/>
            <a:chOff x="106648" y="895722"/>
            <a:chExt cx="4481413" cy="374300"/>
          </a:xfrm>
        </p:grpSpPr>
        <p:grpSp>
          <p:nvGrpSpPr>
            <p:cNvPr id="5138" name="Google Shape;5138;p66"/>
            <p:cNvGrpSpPr/>
            <p:nvPr/>
          </p:nvGrpSpPr>
          <p:grpSpPr>
            <a:xfrm>
              <a:off x="2233276" y="895722"/>
              <a:ext cx="1082667" cy="223591"/>
              <a:chOff x="4808316" y="2800065"/>
              <a:chExt cx="1999386" cy="412910"/>
            </a:xfrm>
          </p:grpSpPr>
          <p:sp>
            <p:nvSpPr>
              <p:cNvPr id="5139" name="Google Shape;5139;p66"/>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0" name="Google Shape;5140;p66"/>
              <p:cNvGrpSpPr/>
              <p:nvPr/>
            </p:nvGrpSpPr>
            <p:grpSpPr>
              <a:xfrm>
                <a:off x="4808316" y="2800065"/>
                <a:ext cx="92400" cy="411825"/>
                <a:chOff x="845575" y="2563700"/>
                <a:chExt cx="92400" cy="411825"/>
              </a:xfrm>
            </p:grpSpPr>
            <p:cxnSp>
              <p:nvCxnSpPr>
                <p:cNvPr id="5141" name="Google Shape;5141;p6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142" name="Google Shape;5142;p6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3" name="Google Shape;5143;p66"/>
            <p:cNvGrpSpPr/>
            <p:nvPr/>
          </p:nvGrpSpPr>
          <p:grpSpPr>
            <a:xfrm>
              <a:off x="106648" y="895722"/>
              <a:ext cx="1088401" cy="223591"/>
              <a:chOff x="881025" y="2800065"/>
              <a:chExt cx="2009975" cy="412910"/>
            </a:xfrm>
          </p:grpSpPr>
          <p:sp>
            <p:nvSpPr>
              <p:cNvPr id="5144" name="Google Shape;5144;p66"/>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5" name="Google Shape;5145;p66"/>
              <p:cNvGrpSpPr/>
              <p:nvPr/>
            </p:nvGrpSpPr>
            <p:grpSpPr>
              <a:xfrm>
                <a:off x="881025" y="2800065"/>
                <a:ext cx="92400" cy="411825"/>
                <a:chOff x="845575" y="2563700"/>
                <a:chExt cx="92400" cy="411825"/>
              </a:xfrm>
            </p:grpSpPr>
            <p:cxnSp>
              <p:nvCxnSpPr>
                <p:cNvPr id="5146" name="Google Shape;5146;p6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147" name="Google Shape;5147;p6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8" name="Google Shape;5148;p66"/>
            <p:cNvGrpSpPr/>
            <p:nvPr/>
          </p:nvGrpSpPr>
          <p:grpSpPr>
            <a:xfrm>
              <a:off x="1172346" y="1047018"/>
              <a:ext cx="1083151" cy="223003"/>
              <a:chOff x="2849073" y="3079467"/>
              <a:chExt cx="2000279" cy="411825"/>
            </a:xfrm>
          </p:grpSpPr>
          <p:sp>
            <p:nvSpPr>
              <p:cNvPr id="5149" name="Google Shape;5149;p66"/>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0" name="Google Shape;5150;p66"/>
              <p:cNvGrpSpPr/>
              <p:nvPr/>
            </p:nvGrpSpPr>
            <p:grpSpPr>
              <a:xfrm rot="10800000">
                <a:off x="2849073" y="3079467"/>
                <a:ext cx="92400" cy="411825"/>
                <a:chOff x="2070100" y="2563700"/>
                <a:chExt cx="92400" cy="411825"/>
              </a:xfrm>
            </p:grpSpPr>
            <p:cxnSp>
              <p:nvCxnSpPr>
                <p:cNvPr id="5151" name="Google Shape;5151;p6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152" name="Google Shape;5152;p6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3" name="Google Shape;5153;p66"/>
            <p:cNvGrpSpPr/>
            <p:nvPr/>
          </p:nvGrpSpPr>
          <p:grpSpPr>
            <a:xfrm>
              <a:off x="3290132" y="1047018"/>
              <a:ext cx="1297929" cy="223003"/>
              <a:chOff x="6760035" y="3079467"/>
              <a:chExt cx="2396914" cy="411825"/>
            </a:xfrm>
          </p:grpSpPr>
          <p:sp>
            <p:nvSpPr>
              <p:cNvPr id="5154" name="Google Shape;5154;p66"/>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5" name="Google Shape;5155;p66"/>
              <p:cNvGrpSpPr/>
              <p:nvPr/>
            </p:nvGrpSpPr>
            <p:grpSpPr>
              <a:xfrm rot="10800000">
                <a:off x="6760035" y="3079467"/>
                <a:ext cx="92400" cy="411825"/>
                <a:chOff x="2070100" y="2563700"/>
                <a:chExt cx="92400" cy="411825"/>
              </a:xfrm>
            </p:grpSpPr>
            <p:cxnSp>
              <p:nvCxnSpPr>
                <p:cNvPr id="5156" name="Google Shape;5156;p6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157" name="Google Shape;5157;p6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58" name="Google Shape;5158;p66"/>
          <p:cNvGrpSpPr/>
          <p:nvPr/>
        </p:nvGrpSpPr>
        <p:grpSpPr>
          <a:xfrm>
            <a:off x="2147036" y="3575105"/>
            <a:ext cx="1086701" cy="799429"/>
            <a:chOff x="2183288" y="3555572"/>
            <a:chExt cx="1136241" cy="835873"/>
          </a:xfrm>
        </p:grpSpPr>
        <p:sp>
          <p:nvSpPr>
            <p:cNvPr id="5159" name="Google Shape;5159;p66"/>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0" name="Google Shape;5160;p66"/>
            <p:cNvGrpSpPr/>
            <p:nvPr/>
          </p:nvGrpSpPr>
          <p:grpSpPr>
            <a:xfrm>
              <a:off x="2205895" y="3637269"/>
              <a:ext cx="1089848" cy="724993"/>
              <a:chOff x="2205895" y="3637269"/>
              <a:chExt cx="1089848" cy="724993"/>
            </a:xfrm>
          </p:grpSpPr>
          <p:sp>
            <p:nvSpPr>
              <p:cNvPr id="5161" name="Google Shape;5161;p66"/>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6"/>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6"/>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6"/>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6"/>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6"/>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7" name="Google Shape;5167;p66"/>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8" name="Google Shape;5168;p66"/>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169" name="Google Shape;5169;p66"/>
            <p:cNvGrpSpPr/>
            <p:nvPr/>
          </p:nvGrpSpPr>
          <p:grpSpPr>
            <a:xfrm>
              <a:off x="3173850" y="3779426"/>
              <a:ext cx="145679" cy="70048"/>
              <a:chOff x="3173850" y="3779426"/>
              <a:chExt cx="145679" cy="70048"/>
            </a:xfrm>
          </p:grpSpPr>
          <p:cxnSp>
            <p:nvCxnSpPr>
              <p:cNvPr id="5170" name="Google Shape;5170;p66"/>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171" name="Google Shape;5171;p66"/>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66"/>
            <p:cNvGrpSpPr/>
            <p:nvPr/>
          </p:nvGrpSpPr>
          <p:grpSpPr>
            <a:xfrm>
              <a:off x="2183288" y="4139483"/>
              <a:ext cx="145133" cy="70048"/>
              <a:chOff x="2183288" y="4139483"/>
              <a:chExt cx="145133" cy="70048"/>
            </a:xfrm>
          </p:grpSpPr>
          <p:cxnSp>
            <p:nvCxnSpPr>
              <p:cNvPr id="5173" name="Google Shape;5173;p66"/>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174" name="Google Shape;5174;p66"/>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5" name="Google Shape;5175;p66"/>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6" name="Google Shape;5176;p66"/>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177" name="Google Shape;5177;p66"/>
            <p:cNvGrpSpPr/>
            <p:nvPr/>
          </p:nvGrpSpPr>
          <p:grpSpPr>
            <a:xfrm>
              <a:off x="2943836" y="4268886"/>
              <a:ext cx="60717" cy="122559"/>
              <a:chOff x="2943836" y="4268886"/>
              <a:chExt cx="60717" cy="122559"/>
            </a:xfrm>
          </p:grpSpPr>
          <p:sp>
            <p:nvSpPr>
              <p:cNvPr id="5178" name="Google Shape;5178;p66"/>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9" name="Google Shape;5179;p66"/>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180" name="Google Shape;5180;p66"/>
          <p:cNvGrpSpPr/>
          <p:nvPr/>
        </p:nvGrpSpPr>
        <p:grpSpPr>
          <a:xfrm>
            <a:off x="3409981" y="1496104"/>
            <a:ext cx="1675870" cy="758251"/>
            <a:chOff x="3530532" y="1496185"/>
            <a:chExt cx="1562000" cy="706730"/>
          </a:xfrm>
        </p:grpSpPr>
        <p:cxnSp>
          <p:nvCxnSpPr>
            <p:cNvPr id="5181" name="Google Shape;5181;p66"/>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182" name="Google Shape;5182;p66"/>
            <p:cNvGrpSpPr/>
            <p:nvPr/>
          </p:nvGrpSpPr>
          <p:grpSpPr>
            <a:xfrm>
              <a:off x="3530532" y="1496185"/>
              <a:ext cx="323430" cy="463587"/>
              <a:chOff x="3530532" y="1496185"/>
              <a:chExt cx="323430" cy="463587"/>
            </a:xfrm>
          </p:grpSpPr>
          <p:grpSp>
            <p:nvGrpSpPr>
              <p:cNvPr id="5183" name="Google Shape;5183;p66"/>
              <p:cNvGrpSpPr/>
              <p:nvPr/>
            </p:nvGrpSpPr>
            <p:grpSpPr>
              <a:xfrm>
                <a:off x="3567462" y="1496185"/>
                <a:ext cx="286500" cy="361376"/>
                <a:chOff x="3567462" y="1496185"/>
                <a:chExt cx="286500" cy="361376"/>
              </a:xfrm>
            </p:grpSpPr>
            <p:cxnSp>
              <p:nvCxnSpPr>
                <p:cNvPr id="5184" name="Google Shape;5184;p66"/>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85" name="Google Shape;5185;p66"/>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6" name="Google Shape;5186;p66"/>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66"/>
            <p:cNvGrpSpPr/>
            <p:nvPr/>
          </p:nvGrpSpPr>
          <p:grpSpPr>
            <a:xfrm>
              <a:off x="3891569" y="1779209"/>
              <a:ext cx="323945" cy="423706"/>
              <a:chOff x="3891569" y="1779209"/>
              <a:chExt cx="323945" cy="423706"/>
            </a:xfrm>
          </p:grpSpPr>
          <p:grpSp>
            <p:nvGrpSpPr>
              <p:cNvPr id="5188" name="Google Shape;5188;p66"/>
              <p:cNvGrpSpPr/>
              <p:nvPr/>
            </p:nvGrpSpPr>
            <p:grpSpPr>
              <a:xfrm>
                <a:off x="3929014" y="1881638"/>
                <a:ext cx="286500" cy="321278"/>
                <a:chOff x="3929014" y="1881638"/>
                <a:chExt cx="286500" cy="321278"/>
              </a:xfrm>
            </p:grpSpPr>
            <p:cxnSp>
              <p:nvCxnSpPr>
                <p:cNvPr id="5189" name="Google Shape;5189;p66"/>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190" name="Google Shape;5190;p66"/>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1" name="Google Shape;5191;p66"/>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66"/>
            <p:cNvGrpSpPr/>
            <p:nvPr/>
          </p:nvGrpSpPr>
          <p:grpSpPr>
            <a:xfrm>
              <a:off x="4252606" y="1496185"/>
              <a:ext cx="324721" cy="463587"/>
              <a:chOff x="4252606" y="1496185"/>
              <a:chExt cx="324721" cy="463587"/>
            </a:xfrm>
          </p:grpSpPr>
          <p:grpSp>
            <p:nvGrpSpPr>
              <p:cNvPr id="5193" name="Google Shape;5193;p66"/>
              <p:cNvGrpSpPr/>
              <p:nvPr/>
            </p:nvGrpSpPr>
            <p:grpSpPr>
              <a:xfrm>
                <a:off x="4290828" y="1496185"/>
                <a:ext cx="286500" cy="361376"/>
                <a:chOff x="4290828" y="1496185"/>
                <a:chExt cx="286500" cy="361376"/>
              </a:xfrm>
            </p:grpSpPr>
            <p:cxnSp>
              <p:nvCxnSpPr>
                <p:cNvPr id="5194" name="Google Shape;5194;p66"/>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95" name="Google Shape;5195;p66"/>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6" name="Google Shape;5196;p66"/>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7" name="Google Shape;5197;p66"/>
            <p:cNvGrpSpPr/>
            <p:nvPr/>
          </p:nvGrpSpPr>
          <p:grpSpPr>
            <a:xfrm>
              <a:off x="4613643" y="1763716"/>
              <a:ext cx="325308" cy="439200"/>
              <a:chOff x="4613643" y="1763716"/>
              <a:chExt cx="325308" cy="439200"/>
            </a:xfrm>
          </p:grpSpPr>
          <p:grpSp>
            <p:nvGrpSpPr>
              <p:cNvPr id="5198" name="Google Shape;5198;p66"/>
              <p:cNvGrpSpPr/>
              <p:nvPr/>
            </p:nvGrpSpPr>
            <p:grpSpPr>
              <a:xfrm>
                <a:off x="4652451" y="1879538"/>
                <a:ext cx="286500" cy="323378"/>
                <a:chOff x="4652451" y="1879538"/>
                <a:chExt cx="286500" cy="323378"/>
              </a:xfrm>
            </p:grpSpPr>
            <p:cxnSp>
              <p:nvCxnSpPr>
                <p:cNvPr id="5199" name="Google Shape;5199;p66"/>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200" name="Google Shape;5200;p66"/>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1" name="Google Shape;5201;p66"/>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2" name="Google Shape;5202;p66"/>
          <p:cNvGrpSpPr/>
          <p:nvPr/>
        </p:nvGrpSpPr>
        <p:grpSpPr>
          <a:xfrm>
            <a:off x="3421841" y="2349730"/>
            <a:ext cx="1652173" cy="391517"/>
            <a:chOff x="3512551" y="2358270"/>
            <a:chExt cx="1597383" cy="378533"/>
          </a:xfrm>
        </p:grpSpPr>
        <p:cxnSp>
          <p:nvCxnSpPr>
            <p:cNvPr id="5203" name="Google Shape;5203;p66"/>
            <p:cNvCxnSpPr>
              <a:stCxn id="5204" idx="6"/>
              <a:endCxn id="5205"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206" name="Google Shape;5206;p66"/>
            <p:cNvGrpSpPr/>
            <p:nvPr/>
          </p:nvGrpSpPr>
          <p:grpSpPr>
            <a:xfrm>
              <a:off x="3512551" y="2358270"/>
              <a:ext cx="225647" cy="307714"/>
              <a:chOff x="2182679" y="2004714"/>
              <a:chExt cx="792300" cy="1080458"/>
            </a:xfrm>
          </p:grpSpPr>
          <p:cxnSp>
            <p:nvCxnSpPr>
              <p:cNvPr id="5207" name="Google Shape;5207;p66"/>
              <p:cNvCxnSpPr>
                <a:stCxn id="5208"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204" name="Google Shape;5204;p66"/>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6"/>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66"/>
            <p:cNvGrpSpPr/>
            <p:nvPr/>
          </p:nvGrpSpPr>
          <p:grpSpPr>
            <a:xfrm>
              <a:off x="3969644" y="2440153"/>
              <a:ext cx="225853" cy="296651"/>
              <a:chOff x="3775710" y="1729289"/>
              <a:chExt cx="136500" cy="179289"/>
            </a:xfrm>
          </p:grpSpPr>
          <p:cxnSp>
            <p:nvCxnSpPr>
              <p:cNvPr id="5210" name="Google Shape;5210;p66"/>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211" name="Google Shape;5211;p66"/>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6"/>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3" name="Google Shape;5213;p66"/>
            <p:cNvGrpSpPr/>
            <p:nvPr/>
          </p:nvGrpSpPr>
          <p:grpSpPr>
            <a:xfrm>
              <a:off x="4427051" y="2358270"/>
              <a:ext cx="225647" cy="307714"/>
              <a:chOff x="5393704" y="2004714"/>
              <a:chExt cx="792300" cy="1080458"/>
            </a:xfrm>
          </p:grpSpPr>
          <p:cxnSp>
            <p:nvCxnSpPr>
              <p:cNvPr id="5214" name="Google Shape;5214;p66"/>
              <p:cNvCxnSpPr>
                <a:stCxn id="5215"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216" name="Google Shape;5216;p66"/>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6"/>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66"/>
            <p:cNvGrpSpPr/>
            <p:nvPr/>
          </p:nvGrpSpPr>
          <p:grpSpPr>
            <a:xfrm>
              <a:off x="4884287" y="2440252"/>
              <a:ext cx="225647" cy="296532"/>
              <a:chOff x="6999166" y="2292572"/>
              <a:chExt cx="792300" cy="1041192"/>
            </a:xfrm>
          </p:grpSpPr>
          <p:cxnSp>
            <p:nvCxnSpPr>
              <p:cNvPr id="5218" name="Google Shape;5218;p66"/>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205" name="Google Shape;5205;p66"/>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6"/>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0" name="Google Shape;5220;p66"/>
          <p:cNvGrpSpPr/>
          <p:nvPr/>
        </p:nvGrpSpPr>
        <p:grpSpPr>
          <a:xfrm>
            <a:off x="6842649" y="1185930"/>
            <a:ext cx="1581844" cy="732818"/>
            <a:chOff x="634175" y="2986275"/>
            <a:chExt cx="3147949" cy="1458344"/>
          </a:xfrm>
        </p:grpSpPr>
        <p:cxnSp>
          <p:nvCxnSpPr>
            <p:cNvPr id="5221" name="Google Shape;5221;p66"/>
            <p:cNvCxnSpPr>
              <a:stCxn id="5222" idx="4"/>
              <a:endCxn id="5223"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224" name="Google Shape;5224;p66"/>
            <p:cNvCxnSpPr>
              <a:stCxn id="5223" idx="0"/>
              <a:endCxn id="5225"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226" name="Google Shape;5226;p66"/>
            <p:cNvCxnSpPr>
              <a:stCxn id="5225" idx="4"/>
              <a:endCxn id="5227"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228" name="Google Shape;5228;p66"/>
            <p:cNvCxnSpPr>
              <a:stCxn id="5227" idx="0"/>
              <a:endCxn id="5229"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229" name="Google Shape;5229;p66"/>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225" name="Google Shape;5225;p66"/>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222" name="Google Shape;5222;p66"/>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227" name="Google Shape;5227;p66"/>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223" name="Google Shape;5223;p66"/>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230" name="Google Shape;5230;p66"/>
          <p:cNvGrpSpPr/>
          <p:nvPr/>
        </p:nvGrpSpPr>
        <p:grpSpPr>
          <a:xfrm>
            <a:off x="3410364" y="2880240"/>
            <a:ext cx="1675128" cy="313674"/>
            <a:chOff x="998425" y="1182125"/>
            <a:chExt cx="1065400" cy="199500"/>
          </a:xfrm>
        </p:grpSpPr>
        <p:sp>
          <p:nvSpPr>
            <p:cNvPr id="5231" name="Google Shape;5231;p66"/>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6"/>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6"/>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6"/>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6"/>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66"/>
          <p:cNvGrpSpPr/>
          <p:nvPr/>
        </p:nvGrpSpPr>
        <p:grpSpPr>
          <a:xfrm>
            <a:off x="3410363" y="3836206"/>
            <a:ext cx="1675129" cy="525345"/>
            <a:chOff x="5194708" y="3484366"/>
            <a:chExt cx="3148148" cy="987304"/>
          </a:xfrm>
        </p:grpSpPr>
        <p:grpSp>
          <p:nvGrpSpPr>
            <p:cNvPr id="5237" name="Google Shape;5237;p66"/>
            <p:cNvGrpSpPr/>
            <p:nvPr/>
          </p:nvGrpSpPr>
          <p:grpSpPr>
            <a:xfrm>
              <a:off x="7531521" y="3484366"/>
              <a:ext cx="811335" cy="987304"/>
              <a:chOff x="3379425" y="1617275"/>
              <a:chExt cx="1090650" cy="1327200"/>
            </a:xfrm>
          </p:grpSpPr>
          <p:sp>
            <p:nvSpPr>
              <p:cNvPr id="5238" name="Google Shape;5238;p66"/>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6"/>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6"/>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1" name="Google Shape;5241;p66"/>
            <p:cNvGrpSpPr/>
            <p:nvPr/>
          </p:nvGrpSpPr>
          <p:grpSpPr>
            <a:xfrm>
              <a:off x="6752546" y="3484366"/>
              <a:ext cx="811428" cy="987304"/>
              <a:chOff x="2332275" y="1617275"/>
              <a:chExt cx="1090775" cy="1327200"/>
            </a:xfrm>
          </p:grpSpPr>
          <p:sp>
            <p:nvSpPr>
              <p:cNvPr id="5242" name="Google Shape;5242;p66"/>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6"/>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6"/>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66"/>
            <p:cNvGrpSpPr/>
            <p:nvPr/>
          </p:nvGrpSpPr>
          <p:grpSpPr>
            <a:xfrm>
              <a:off x="5973664" y="3484366"/>
              <a:ext cx="811335" cy="987304"/>
              <a:chOff x="1285250" y="1617275"/>
              <a:chExt cx="1090650" cy="1327200"/>
            </a:xfrm>
          </p:grpSpPr>
          <p:sp>
            <p:nvSpPr>
              <p:cNvPr id="5246" name="Google Shape;5246;p66"/>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6"/>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6"/>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9" name="Google Shape;5249;p66"/>
            <p:cNvGrpSpPr/>
            <p:nvPr/>
          </p:nvGrpSpPr>
          <p:grpSpPr>
            <a:xfrm>
              <a:off x="5194708" y="3484366"/>
              <a:ext cx="811409" cy="987304"/>
              <a:chOff x="238125" y="1617275"/>
              <a:chExt cx="1090750" cy="1327200"/>
            </a:xfrm>
          </p:grpSpPr>
          <p:sp>
            <p:nvSpPr>
              <p:cNvPr id="5250" name="Google Shape;5250;p66"/>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6"/>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6"/>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3" name="Google Shape;5253;p66"/>
          <p:cNvGrpSpPr/>
          <p:nvPr/>
        </p:nvGrpSpPr>
        <p:grpSpPr>
          <a:xfrm>
            <a:off x="6844048" y="2482095"/>
            <a:ext cx="1579046" cy="522230"/>
            <a:chOff x="6853641" y="2534077"/>
            <a:chExt cx="1515545" cy="501229"/>
          </a:xfrm>
        </p:grpSpPr>
        <p:grpSp>
          <p:nvGrpSpPr>
            <p:cNvPr id="5254" name="Google Shape;5254;p66"/>
            <p:cNvGrpSpPr/>
            <p:nvPr/>
          </p:nvGrpSpPr>
          <p:grpSpPr>
            <a:xfrm>
              <a:off x="6853641" y="2618923"/>
              <a:ext cx="1515545" cy="324556"/>
              <a:chOff x="6853641" y="2618923"/>
              <a:chExt cx="1515545" cy="324556"/>
            </a:xfrm>
          </p:grpSpPr>
          <p:sp>
            <p:nvSpPr>
              <p:cNvPr id="5255" name="Google Shape;5255;p66"/>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6"/>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6"/>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6"/>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6"/>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0" name="Google Shape;5260;p66"/>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6"/>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6"/>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6"/>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6"/>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66"/>
          <p:cNvGrpSpPr/>
          <p:nvPr/>
        </p:nvGrpSpPr>
        <p:grpSpPr>
          <a:xfrm>
            <a:off x="3438940" y="3357136"/>
            <a:ext cx="1617976" cy="346616"/>
            <a:chOff x="1808063" y="4294338"/>
            <a:chExt cx="3370782" cy="721817"/>
          </a:xfrm>
        </p:grpSpPr>
        <p:sp>
          <p:nvSpPr>
            <p:cNvPr id="5266" name="Google Shape;5266;p66"/>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6"/>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6"/>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6"/>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6"/>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6"/>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6"/>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6"/>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6"/>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6"/>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6" name="Google Shape;5276;p66"/>
          <p:cNvGrpSpPr/>
          <p:nvPr/>
        </p:nvGrpSpPr>
        <p:grpSpPr>
          <a:xfrm>
            <a:off x="5264936" y="4023886"/>
            <a:ext cx="1417067" cy="350605"/>
            <a:chOff x="4234950" y="2101012"/>
            <a:chExt cx="4219974" cy="1044090"/>
          </a:xfrm>
        </p:grpSpPr>
        <p:sp>
          <p:nvSpPr>
            <p:cNvPr id="5277" name="Google Shape;5277;p66"/>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6"/>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6"/>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6"/>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6"/>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6"/>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6"/>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66"/>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6"/>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6"/>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6"/>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6"/>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6"/>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6"/>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6"/>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6"/>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66"/>
          <p:cNvGrpSpPr/>
          <p:nvPr/>
        </p:nvGrpSpPr>
        <p:grpSpPr>
          <a:xfrm>
            <a:off x="6840408" y="2014643"/>
            <a:ext cx="1586327" cy="371557"/>
            <a:chOff x="1247650" y="2075423"/>
            <a:chExt cx="6648477" cy="1557238"/>
          </a:xfrm>
        </p:grpSpPr>
        <p:sp>
          <p:nvSpPr>
            <p:cNvPr id="5294" name="Google Shape;5294;p66"/>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6"/>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6"/>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6"/>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6"/>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6"/>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66"/>
          <p:cNvGrpSpPr/>
          <p:nvPr/>
        </p:nvGrpSpPr>
        <p:grpSpPr>
          <a:xfrm>
            <a:off x="5271678" y="1167833"/>
            <a:ext cx="1415601" cy="1648533"/>
            <a:chOff x="1839112" y="2209163"/>
            <a:chExt cx="1918159" cy="2233784"/>
          </a:xfrm>
        </p:grpSpPr>
        <p:sp>
          <p:nvSpPr>
            <p:cNvPr id="5301" name="Google Shape;5301;p66"/>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6"/>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6"/>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4" name="Google Shape;5304;p66"/>
            <p:cNvCxnSpPr>
              <a:stCxn id="5301" idx="6"/>
              <a:endCxn id="5302"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305" name="Google Shape;5305;p66"/>
            <p:cNvCxnSpPr>
              <a:stCxn id="5302" idx="4"/>
              <a:endCxn id="5306"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307" name="Google Shape;5307;p66"/>
            <p:cNvCxnSpPr>
              <a:stCxn id="5306" idx="6"/>
              <a:endCxn id="5303"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308" name="Google Shape;5308;p66"/>
            <p:cNvCxnSpPr>
              <a:stCxn id="5303" idx="4"/>
              <a:endCxn id="5309"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306" name="Google Shape;5306;p66"/>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6"/>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6"/>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1" name="Google Shape;5311;p66"/>
            <p:cNvCxnSpPr>
              <a:endCxn id="5310"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312" name="Google Shape;5312;p66"/>
          <p:cNvGrpSpPr/>
          <p:nvPr/>
        </p:nvGrpSpPr>
        <p:grpSpPr>
          <a:xfrm>
            <a:off x="3428944" y="1185917"/>
            <a:ext cx="1637968" cy="154942"/>
            <a:chOff x="238125" y="2506075"/>
            <a:chExt cx="7115411" cy="673075"/>
          </a:xfrm>
        </p:grpSpPr>
        <p:sp>
          <p:nvSpPr>
            <p:cNvPr id="5313" name="Google Shape;5313;p66"/>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6"/>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6"/>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6"/>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6"/>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8" name="Google Shape;5318;p66"/>
          <p:cNvGrpSpPr/>
          <p:nvPr/>
        </p:nvGrpSpPr>
        <p:grpSpPr>
          <a:xfrm>
            <a:off x="1969680" y="1500635"/>
            <a:ext cx="1262932" cy="785408"/>
            <a:chOff x="548861" y="389676"/>
            <a:chExt cx="3843371" cy="2390163"/>
          </a:xfrm>
        </p:grpSpPr>
        <p:cxnSp>
          <p:nvCxnSpPr>
            <p:cNvPr id="5319" name="Google Shape;5319;p66"/>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320" name="Google Shape;5320;p66"/>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321" name="Google Shape;5321;p66"/>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322" name="Google Shape;5322;p66"/>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323" name="Google Shape;5323;p66"/>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324" name="Google Shape;5324;p66"/>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5" name="Google Shape;5325;p66"/>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326" name="Google Shape;5326;p66"/>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6"/>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6"/>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6"/>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6"/>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6"/>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66"/>
          <p:cNvGrpSpPr/>
          <p:nvPr/>
        </p:nvGrpSpPr>
        <p:grpSpPr>
          <a:xfrm>
            <a:off x="757812" y="2607512"/>
            <a:ext cx="1412054" cy="633562"/>
            <a:chOff x="1187400" y="2529299"/>
            <a:chExt cx="6769193" cy="2241903"/>
          </a:xfrm>
        </p:grpSpPr>
        <p:sp>
          <p:nvSpPr>
            <p:cNvPr id="5333" name="Google Shape;5333;p66"/>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34" name="Google Shape;5334;p66"/>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335" name="Google Shape;5335;p66"/>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336" name="Google Shape;5336;p66"/>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337" name="Google Shape;5337;p66"/>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338" name="Google Shape;5338;p66"/>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339" name="Google Shape;5339;p66"/>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340" name="Google Shape;5340;p66"/>
            <p:cNvCxnSpPr>
              <a:stCxn id="5333" idx="2"/>
              <a:endCxn id="5334"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41" name="Google Shape;5341;p66"/>
            <p:cNvCxnSpPr>
              <a:stCxn id="5335" idx="0"/>
              <a:endCxn id="5333"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42" name="Google Shape;5342;p66"/>
            <p:cNvCxnSpPr>
              <a:stCxn id="5335" idx="2"/>
              <a:endCxn id="5337"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43" name="Google Shape;5343;p66"/>
            <p:cNvCxnSpPr>
              <a:stCxn id="5336" idx="0"/>
              <a:endCxn id="5335"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44" name="Google Shape;5344;p66"/>
            <p:cNvCxnSpPr>
              <a:stCxn id="5334" idx="2"/>
              <a:endCxn id="5339"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45" name="Google Shape;5345;p66"/>
            <p:cNvCxnSpPr>
              <a:stCxn id="5338" idx="0"/>
              <a:endCxn id="5334"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346" name="Google Shape;5346;p66"/>
          <p:cNvGrpSpPr/>
          <p:nvPr/>
        </p:nvGrpSpPr>
        <p:grpSpPr>
          <a:xfrm>
            <a:off x="6844058" y="3100221"/>
            <a:ext cx="1579035" cy="540873"/>
            <a:chOff x="6895650" y="3126697"/>
            <a:chExt cx="1436662" cy="492105"/>
          </a:xfrm>
        </p:grpSpPr>
        <p:sp>
          <p:nvSpPr>
            <p:cNvPr id="5347" name="Google Shape;5347;p66"/>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6"/>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6"/>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6"/>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6"/>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2" name="Google Shape;5352;p66"/>
            <p:cNvGrpSpPr/>
            <p:nvPr/>
          </p:nvGrpSpPr>
          <p:grpSpPr>
            <a:xfrm>
              <a:off x="6995957" y="3335810"/>
              <a:ext cx="1230393" cy="71754"/>
              <a:chOff x="6995957" y="3287964"/>
              <a:chExt cx="1230393" cy="71754"/>
            </a:xfrm>
          </p:grpSpPr>
          <p:sp>
            <p:nvSpPr>
              <p:cNvPr id="5353" name="Google Shape;5353;p66"/>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66"/>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6"/>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6"/>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6"/>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8" name="Google Shape;5358;p66"/>
          <p:cNvGrpSpPr/>
          <p:nvPr/>
        </p:nvGrpSpPr>
        <p:grpSpPr>
          <a:xfrm>
            <a:off x="6842640" y="3736984"/>
            <a:ext cx="1581862" cy="650625"/>
            <a:chOff x="6777990" y="3710194"/>
            <a:chExt cx="1646915" cy="677382"/>
          </a:xfrm>
        </p:grpSpPr>
        <p:grpSp>
          <p:nvGrpSpPr>
            <p:cNvPr id="5359" name="Google Shape;5359;p66"/>
            <p:cNvGrpSpPr/>
            <p:nvPr/>
          </p:nvGrpSpPr>
          <p:grpSpPr>
            <a:xfrm>
              <a:off x="6777990" y="3874492"/>
              <a:ext cx="411129" cy="513083"/>
              <a:chOff x="6777990" y="3874492"/>
              <a:chExt cx="411129" cy="513083"/>
            </a:xfrm>
          </p:grpSpPr>
          <p:cxnSp>
            <p:nvCxnSpPr>
              <p:cNvPr id="5360" name="Google Shape;5360;p66"/>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61" name="Google Shape;5361;p66"/>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2" name="Google Shape;5362;p66"/>
            <p:cNvGrpSpPr/>
            <p:nvPr/>
          </p:nvGrpSpPr>
          <p:grpSpPr>
            <a:xfrm>
              <a:off x="7188425" y="3710194"/>
              <a:ext cx="411123" cy="520535"/>
              <a:chOff x="7188425" y="3710194"/>
              <a:chExt cx="411123" cy="520535"/>
            </a:xfrm>
          </p:grpSpPr>
          <p:cxnSp>
            <p:nvCxnSpPr>
              <p:cNvPr id="5363" name="Google Shape;5363;p66"/>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64" name="Google Shape;5364;p66"/>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5" name="Google Shape;5365;p66"/>
            <p:cNvGrpSpPr/>
            <p:nvPr/>
          </p:nvGrpSpPr>
          <p:grpSpPr>
            <a:xfrm>
              <a:off x="7603341" y="3874492"/>
              <a:ext cx="411474" cy="513083"/>
              <a:chOff x="7603341" y="3874492"/>
              <a:chExt cx="411474" cy="513083"/>
            </a:xfrm>
          </p:grpSpPr>
          <p:cxnSp>
            <p:nvCxnSpPr>
              <p:cNvPr id="5366" name="Google Shape;5366;p66"/>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67" name="Google Shape;5367;p66"/>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66"/>
            <p:cNvGrpSpPr/>
            <p:nvPr/>
          </p:nvGrpSpPr>
          <p:grpSpPr>
            <a:xfrm>
              <a:off x="8013776" y="3722847"/>
              <a:ext cx="411129" cy="507881"/>
              <a:chOff x="8013776" y="3722847"/>
              <a:chExt cx="411129" cy="507881"/>
            </a:xfrm>
          </p:grpSpPr>
          <p:cxnSp>
            <p:nvCxnSpPr>
              <p:cNvPr id="5369" name="Google Shape;5369;p66"/>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370" name="Google Shape;5370;p66"/>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1" name="Google Shape;5371;p66"/>
          <p:cNvGrpSpPr/>
          <p:nvPr/>
        </p:nvGrpSpPr>
        <p:grpSpPr>
          <a:xfrm>
            <a:off x="5262155" y="2909824"/>
            <a:ext cx="1421889" cy="1020603"/>
            <a:chOff x="5190863" y="2824811"/>
            <a:chExt cx="1544860" cy="1108869"/>
          </a:xfrm>
        </p:grpSpPr>
        <p:grpSp>
          <p:nvGrpSpPr>
            <p:cNvPr id="5372" name="Google Shape;5372;p66"/>
            <p:cNvGrpSpPr/>
            <p:nvPr/>
          </p:nvGrpSpPr>
          <p:grpSpPr>
            <a:xfrm>
              <a:off x="5938695" y="3176919"/>
              <a:ext cx="685761" cy="404739"/>
              <a:chOff x="5938695" y="3176919"/>
              <a:chExt cx="685761" cy="404739"/>
            </a:xfrm>
          </p:grpSpPr>
          <p:grpSp>
            <p:nvGrpSpPr>
              <p:cNvPr id="5373" name="Google Shape;5373;p66"/>
              <p:cNvGrpSpPr/>
              <p:nvPr/>
            </p:nvGrpSpPr>
            <p:grpSpPr>
              <a:xfrm>
                <a:off x="5938695" y="3176919"/>
                <a:ext cx="685761" cy="404739"/>
                <a:chOff x="5938695" y="3176919"/>
                <a:chExt cx="685761" cy="404739"/>
              </a:xfrm>
            </p:grpSpPr>
            <p:sp>
              <p:nvSpPr>
                <p:cNvPr id="5374" name="Google Shape;5374;p66"/>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6"/>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6" name="Google Shape;5376;p66"/>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7" name="Google Shape;5377;p66"/>
            <p:cNvGrpSpPr/>
            <p:nvPr/>
          </p:nvGrpSpPr>
          <p:grpSpPr>
            <a:xfrm>
              <a:off x="5305233" y="3176835"/>
              <a:ext cx="685971" cy="404655"/>
              <a:chOff x="5305233" y="3176835"/>
              <a:chExt cx="685971" cy="404655"/>
            </a:xfrm>
          </p:grpSpPr>
          <p:grpSp>
            <p:nvGrpSpPr>
              <p:cNvPr id="5378" name="Google Shape;5378;p66"/>
              <p:cNvGrpSpPr/>
              <p:nvPr/>
            </p:nvGrpSpPr>
            <p:grpSpPr>
              <a:xfrm>
                <a:off x="5305233" y="3176835"/>
                <a:ext cx="685971" cy="404655"/>
                <a:chOff x="5305233" y="3176835"/>
                <a:chExt cx="685971" cy="404655"/>
              </a:xfrm>
            </p:grpSpPr>
            <p:sp>
              <p:nvSpPr>
                <p:cNvPr id="5379" name="Google Shape;5379;p66"/>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6"/>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1" name="Google Shape;5381;p66"/>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2" name="Google Shape;5382;p66"/>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3" name="Google Shape;5383;p66"/>
            <p:cNvGrpSpPr/>
            <p:nvPr/>
          </p:nvGrpSpPr>
          <p:grpSpPr>
            <a:xfrm>
              <a:off x="5657361" y="2824811"/>
              <a:ext cx="1078361" cy="404655"/>
              <a:chOff x="5657361" y="2824811"/>
              <a:chExt cx="1078361" cy="404655"/>
            </a:xfrm>
          </p:grpSpPr>
          <p:grpSp>
            <p:nvGrpSpPr>
              <p:cNvPr id="5384" name="Google Shape;5384;p66"/>
              <p:cNvGrpSpPr/>
              <p:nvPr/>
            </p:nvGrpSpPr>
            <p:grpSpPr>
              <a:xfrm>
                <a:off x="5657361" y="2824811"/>
                <a:ext cx="1078361" cy="404655"/>
                <a:chOff x="5657361" y="2824811"/>
                <a:chExt cx="1078361" cy="404655"/>
              </a:xfrm>
            </p:grpSpPr>
            <p:grpSp>
              <p:nvGrpSpPr>
                <p:cNvPr id="5385" name="Google Shape;5385;p66"/>
                <p:cNvGrpSpPr/>
                <p:nvPr/>
              </p:nvGrpSpPr>
              <p:grpSpPr>
                <a:xfrm>
                  <a:off x="5938485" y="2824811"/>
                  <a:ext cx="797237" cy="404655"/>
                  <a:chOff x="5938485" y="2824811"/>
                  <a:chExt cx="797237" cy="404655"/>
                </a:xfrm>
              </p:grpSpPr>
              <p:sp>
                <p:nvSpPr>
                  <p:cNvPr id="5386" name="Google Shape;5386;p66"/>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6"/>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8" name="Google Shape;5388;p66"/>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9" name="Google Shape;5389;p66"/>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0" name="Google Shape;5390;p66"/>
            <p:cNvGrpSpPr/>
            <p:nvPr/>
          </p:nvGrpSpPr>
          <p:grpSpPr>
            <a:xfrm>
              <a:off x="5190863" y="3528942"/>
              <a:ext cx="1078026" cy="404739"/>
              <a:chOff x="5190863" y="3528942"/>
              <a:chExt cx="1078026" cy="404739"/>
            </a:xfrm>
          </p:grpSpPr>
          <p:sp>
            <p:nvSpPr>
              <p:cNvPr id="5391" name="Google Shape;5391;p66"/>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2" name="Google Shape;5392;p66"/>
              <p:cNvGrpSpPr/>
              <p:nvPr/>
            </p:nvGrpSpPr>
            <p:grpSpPr>
              <a:xfrm>
                <a:off x="5190863" y="3528942"/>
                <a:ext cx="1078026" cy="404739"/>
                <a:chOff x="5190863" y="3528942"/>
                <a:chExt cx="1078026" cy="404739"/>
              </a:xfrm>
            </p:grpSpPr>
            <p:sp>
              <p:nvSpPr>
                <p:cNvPr id="5393" name="Google Shape;5393;p66"/>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6"/>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95" name="Google Shape;5395;p66"/>
          <p:cNvGrpSpPr/>
          <p:nvPr/>
        </p:nvGrpSpPr>
        <p:grpSpPr>
          <a:xfrm>
            <a:off x="728162" y="1474292"/>
            <a:ext cx="1086719" cy="879487"/>
            <a:chOff x="803162" y="1474292"/>
            <a:chExt cx="1086719" cy="879487"/>
          </a:xfrm>
        </p:grpSpPr>
        <p:grpSp>
          <p:nvGrpSpPr>
            <p:cNvPr id="5396" name="Google Shape;5396;p66"/>
            <p:cNvGrpSpPr/>
            <p:nvPr/>
          </p:nvGrpSpPr>
          <p:grpSpPr>
            <a:xfrm>
              <a:off x="803162" y="1625948"/>
              <a:ext cx="445856" cy="576579"/>
              <a:chOff x="803162" y="1625948"/>
              <a:chExt cx="445856" cy="576579"/>
            </a:xfrm>
          </p:grpSpPr>
          <p:sp>
            <p:nvSpPr>
              <p:cNvPr id="5397" name="Google Shape;5397;p66"/>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8" name="Google Shape;5398;p66"/>
              <p:cNvGrpSpPr/>
              <p:nvPr/>
            </p:nvGrpSpPr>
            <p:grpSpPr>
              <a:xfrm>
                <a:off x="1056023" y="1625948"/>
                <a:ext cx="192995" cy="576579"/>
                <a:chOff x="1056023" y="1625948"/>
                <a:chExt cx="192995" cy="576579"/>
              </a:xfrm>
            </p:grpSpPr>
            <p:sp>
              <p:nvSpPr>
                <p:cNvPr id="5399" name="Google Shape;5399;p66"/>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6"/>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6"/>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66"/>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6"/>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4" name="Google Shape;5404;p66"/>
            <p:cNvGrpSpPr/>
            <p:nvPr/>
          </p:nvGrpSpPr>
          <p:grpSpPr>
            <a:xfrm>
              <a:off x="1371406" y="1474292"/>
              <a:ext cx="518475" cy="879487"/>
              <a:chOff x="1398231" y="1474292"/>
              <a:chExt cx="518475" cy="879487"/>
            </a:xfrm>
          </p:grpSpPr>
          <p:grpSp>
            <p:nvGrpSpPr>
              <p:cNvPr id="5405" name="Google Shape;5405;p66"/>
              <p:cNvGrpSpPr/>
              <p:nvPr/>
            </p:nvGrpSpPr>
            <p:grpSpPr>
              <a:xfrm>
                <a:off x="1398231" y="1474292"/>
                <a:ext cx="518475" cy="341643"/>
                <a:chOff x="1398231" y="1474292"/>
                <a:chExt cx="518475" cy="341643"/>
              </a:xfrm>
            </p:grpSpPr>
            <p:sp>
              <p:nvSpPr>
                <p:cNvPr id="5406" name="Google Shape;5406;p66"/>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7" name="Google Shape;5407;p66"/>
                <p:cNvGrpSpPr/>
                <p:nvPr/>
              </p:nvGrpSpPr>
              <p:grpSpPr>
                <a:xfrm>
                  <a:off x="1616453" y="1474292"/>
                  <a:ext cx="300253" cy="341643"/>
                  <a:chOff x="1616453" y="1475379"/>
                  <a:chExt cx="300253" cy="341643"/>
                </a:xfrm>
              </p:grpSpPr>
              <p:sp>
                <p:nvSpPr>
                  <p:cNvPr id="5408" name="Google Shape;5408;p66"/>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6"/>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6"/>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6"/>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6"/>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6"/>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6"/>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5" name="Google Shape;5415;p66"/>
                  <p:cNvGrpSpPr/>
                  <p:nvPr/>
                </p:nvGrpSpPr>
                <p:grpSpPr>
                  <a:xfrm>
                    <a:off x="1839639" y="1475379"/>
                    <a:ext cx="77067" cy="341643"/>
                    <a:chOff x="1839639" y="1475379"/>
                    <a:chExt cx="77067" cy="341643"/>
                  </a:xfrm>
                </p:grpSpPr>
                <p:sp>
                  <p:nvSpPr>
                    <p:cNvPr id="5416" name="Google Shape;5416;p66"/>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6"/>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18" name="Google Shape;5418;p66"/>
              <p:cNvGrpSpPr/>
              <p:nvPr/>
            </p:nvGrpSpPr>
            <p:grpSpPr>
              <a:xfrm>
                <a:off x="1398451" y="2012951"/>
                <a:ext cx="518255" cy="340828"/>
                <a:chOff x="1398451" y="2012951"/>
                <a:chExt cx="518255" cy="340828"/>
              </a:xfrm>
            </p:grpSpPr>
            <p:sp>
              <p:nvSpPr>
                <p:cNvPr id="5419" name="Google Shape;5419;p66"/>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0" name="Google Shape;5420;p66"/>
                <p:cNvGrpSpPr/>
                <p:nvPr/>
              </p:nvGrpSpPr>
              <p:grpSpPr>
                <a:xfrm>
                  <a:off x="1616453" y="2012951"/>
                  <a:ext cx="300253" cy="340828"/>
                  <a:chOff x="1616453" y="2013538"/>
                  <a:chExt cx="300253" cy="340828"/>
                </a:xfrm>
              </p:grpSpPr>
              <p:sp>
                <p:nvSpPr>
                  <p:cNvPr id="5421" name="Google Shape;5421;p66"/>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6"/>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6"/>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6"/>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6"/>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6"/>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6"/>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8" name="Google Shape;5428;p66"/>
                  <p:cNvGrpSpPr/>
                  <p:nvPr/>
                </p:nvGrpSpPr>
                <p:grpSpPr>
                  <a:xfrm>
                    <a:off x="1839639" y="2013538"/>
                    <a:ext cx="77067" cy="340828"/>
                    <a:chOff x="1839639" y="2013538"/>
                    <a:chExt cx="77067" cy="340828"/>
                  </a:xfrm>
                </p:grpSpPr>
                <p:sp>
                  <p:nvSpPr>
                    <p:cNvPr id="5429" name="Google Shape;5429;p66"/>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6"/>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431" name="Google Shape;5431;p66"/>
          <p:cNvGrpSpPr/>
          <p:nvPr/>
        </p:nvGrpSpPr>
        <p:grpSpPr>
          <a:xfrm>
            <a:off x="724986" y="3605478"/>
            <a:ext cx="1368681" cy="682918"/>
            <a:chOff x="724986" y="3605478"/>
            <a:chExt cx="1368681" cy="682918"/>
          </a:xfrm>
        </p:grpSpPr>
        <p:grpSp>
          <p:nvGrpSpPr>
            <p:cNvPr id="5432" name="Google Shape;5432;p66"/>
            <p:cNvGrpSpPr/>
            <p:nvPr/>
          </p:nvGrpSpPr>
          <p:grpSpPr>
            <a:xfrm>
              <a:off x="1289102" y="3823629"/>
              <a:ext cx="240442" cy="250435"/>
              <a:chOff x="-165066" y="3843615"/>
              <a:chExt cx="221259" cy="230455"/>
            </a:xfrm>
          </p:grpSpPr>
          <p:sp>
            <p:nvSpPr>
              <p:cNvPr id="5433" name="Google Shape;5433;p66"/>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6"/>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6"/>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6"/>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6"/>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6"/>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6"/>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6"/>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6"/>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6"/>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6"/>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6"/>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6"/>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6"/>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6"/>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6"/>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6"/>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6"/>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6"/>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6"/>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66"/>
            <p:cNvGrpSpPr/>
            <p:nvPr/>
          </p:nvGrpSpPr>
          <p:grpSpPr>
            <a:xfrm>
              <a:off x="724986" y="3605478"/>
              <a:ext cx="1368681" cy="682918"/>
              <a:chOff x="724986" y="3605478"/>
              <a:chExt cx="1368681" cy="682918"/>
            </a:xfrm>
          </p:grpSpPr>
          <p:grpSp>
            <p:nvGrpSpPr>
              <p:cNvPr id="5454" name="Google Shape;5454;p66"/>
              <p:cNvGrpSpPr/>
              <p:nvPr/>
            </p:nvGrpSpPr>
            <p:grpSpPr>
              <a:xfrm>
                <a:off x="1498221" y="4047614"/>
                <a:ext cx="529172" cy="240783"/>
                <a:chOff x="1498221" y="4047614"/>
                <a:chExt cx="529172" cy="240783"/>
              </a:xfrm>
            </p:grpSpPr>
            <p:grpSp>
              <p:nvGrpSpPr>
                <p:cNvPr id="5455" name="Google Shape;5455;p66"/>
                <p:cNvGrpSpPr/>
                <p:nvPr/>
              </p:nvGrpSpPr>
              <p:grpSpPr>
                <a:xfrm>
                  <a:off x="1826655" y="4224370"/>
                  <a:ext cx="200738" cy="25631"/>
                  <a:chOff x="1826655" y="4224370"/>
                  <a:chExt cx="200738" cy="25631"/>
                </a:xfrm>
              </p:grpSpPr>
              <p:sp>
                <p:nvSpPr>
                  <p:cNvPr id="5456" name="Google Shape;5456;p66"/>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6"/>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66"/>
                <p:cNvGrpSpPr/>
                <p:nvPr/>
              </p:nvGrpSpPr>
              <p:grpSpPr>
                <a:xfrm>
                  <a:off x="1498221" y="4047614"/>
                  <a:ext cx="328444" cy="240783"/>
                  <a:chOff x="1498221" y="4047614"/>
                  <a:chExt cx="328444" cy="240783"/>
                </a:xfrm>
              </p:grpSpPr>
              <p:sp>
                <p:nvSpPr>
                  <p:cNvPr id="5459" name="Google Shape;5459;p66"/>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0" name="Google Shape;5460;p66"/>
                  <p:cNvGrpSpPr/>
                  <p:nvPr/>
                </p:nvGrpSpPr>
                <p:grpSpPr>
                  <a:xfrm>
                    <a:off x="1498221" y="4047614"/>
                    <a:ext cx="150566" cy="190416"/>
                    <a:chOff x="1498221" y="4047614"/>
                    <a:chExt cx="150566" cy="190416"/>
                  </a:xfrm>
                </p:grpSpPr>
                <p:sp>
                  <p:nvSpPr>
                    <p:cNvPr id="5461" name="Google Shape;5461;p66"/>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6"/>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63" name="Google Shape;5463;p66"/>
              <p:cNvGrpSpPr/>
              <p:nvPr/>
            </p:nvGrpSpPr>
            <p:grpSpPr>
              <a:xfrm>
                <a:off x="1560718" y="3800594"/>
                <a:ext cx="532948" cy="302090"/>
                <a:chOff x="1560718" y="3800594"/>
                <a:chExt cx="532948" cy="302090"/>
              </a:xfrm>
            </p:grpSpPr>
            <p:grpSp>
              <p:nvGrpSpPr>
                <p:cNvPr id="5464" name="Google Shape;5464;p66"/>
                <p:cNvGrpSpPr/>
                <p:nvPr/>
              </p:nvGrpSpPr>
              <p:grpSpPr>
                <a:xfrm>
                  <a:off x="1912179" y="3827344"/>
                  <a:ext cx="181487" cy="25631"/>
                  <a:chOff x="1912179" y="3827344"/>
                  <a:chExt cx="181487" cy="25631"/>
                </a:xfrm>
              </p:grpSpPr>
              <p:sp>
                <p:nvSpPr>
                  <p:cNvPr id="5465" name="Google Shape;5465;p66"/>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6"/>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66"/>
                <p:cNvGrpSpPr/>
                <p:nvPr/>
              </p:nvGrpSpPr>
              <p:grpSpPr>
                <a:xfrm>
                  <a:off x="1912179" y="4044505"/>
                  <a:ext cx="181487" cy="25622"/>
                  <a:chOff x="1912179" y="4044506"/>
                  <a:chExt cx="181487" cy="25622"/>
                </a:xfrm>
              </p:grpSpPr>
              <p:sp>
                <p:nvSpPr>
                  <p:cNvPr id="5468" name="Google Shape;5468;p66"/>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6"/>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66"/>
                <p:cNvGrpSpPr/>
                <p:nvPr/>
              </p:nvGrpSpPr>
              <p:grpSpPr>
                <a:xfrm>
                  <a:off x="1560718" y="3800594"/>
                  <a:ext cx="351472" cy="302090"/>
                  <a:chOff x="1560718" y="3800594"/>
                  <a:chExt cx="351472" cy="302090"/>
                </a:xfrm>
              </p:grpSpPr>
              <p:grpSp>
                <p:nvGrpSpPr>
                  <p:cNvPr id="5471" name="Google Shape;5471;p66"/>
                  <p:cNvGrpSpPr/>
                  <p:nvPr/>
                </p:nvGrpSpPr>
                <p:grpSpPr>
                  <a:xfrm>
                    <a:off x="1560718" y="3842857"/>
                    <a:ext cx="173586" cy="217131"/>
                    <a:chOff x="1560718" y="3842857"/>
                    <a:chExt cx="173586" cy="217131"/>
                  </a:xfrm>
                </p:grpSpPr>
                <p:sp>
                  <p:nvSpPr>
                    <p:cNvPr id="5472" name="Google Shape;5472;p66"/>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6"/>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6"/>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5" name="Google Shape;5475;p66"/>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6"/>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77" name="Google Shape;5477;p66"/>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8" name="Google Shape;5478;p66"/>
              <p:cNvGrpSpPr/>
              <p:nvPr/>
            </p:nvGrpSpPr>
            <p:grpSpPr>
              <a:xfrm>
                <a:off x="785350" y="3605478"/>
                <a:ext cx="535311" cy="249245"/>
                <a:chOff x="785350" y="3605478"/>
                <a:chExt cx="535311" cy="249245"/>
              </a:xfrm>
            </p:grpSpPr>
            <p:grpSp>
              <p:nvGrpSpPr>
                <p:cNvPr id="5479" name="Google Shape;5479;p66"/>
                <p:cNvGrpSpPr/>
                <p:nvPr/>
              </p:nvGrpSpPr>
              <p:grpSpPr>
                <a:xfrm>
                  <a:off x="785350" y="3605478"/>
                  <a:ext cx="376191" cy="102736"/>
                  <a:chOff x="785350" y="3605478"/>
                  <a:chExt cx="376191" cy="102736"/>
                </a:xfrm>
              </p:grpSpPr>
              <p:sp>
                <p:nvSpPr>
                  <p:cNvPr id="5480" name="Google Shape;5480;p66"/>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6"/>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6"/>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3" name="Google Shape;5483;p66"/>
                <p:cNvGrpSpPr/>
                <p:nvPr/>
              </p:nvGrpSpPr>
              <p:grpSpPr>
                <a:xfrm>
                  <a:off x="1161530" y="3655851"/>
                  <a:ext cx="159131" cy="198872"/>
                  <a:chOff x="1161530" y="3655851"/>
                  <a:chExt cx="159131" cy="198872"/>
                </a:xfrm>
              </p:grpSpPr>
              <p:sp>
                <p:nvSpPr>
                  <p:cNvPr id="5484" name="Google Shape;5484;p66"/>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6"/>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86" name="Google Shape;5486;p66"/>
              <p:cNvGrpSpPr/>
              <p:nvPr/>
            </p:nvGrpSpPr>
            <p:grpSpPr>
              <a:xfrm>
                <a:off x="785350" y="4047614"/>
                <a:ext cx="535311" cy="240783"/>
                <a:chOff x="785350" y="4047614"/>
                <a:chExt cx="535311" cy="240783"/>
              </a:xfrm>
            </p:grpSpPr>
            <p:grpSp>
              <p:nvGrpSpPr>
                <p:cNvPr id="5487" name="Google Shape;5487;p66"/>
                <p:cNvGrpSpPr/>
                <p:nvPr/>
              </p:nvGrpSpPr>
              <p:grpSpPr>
                <a:xfrm>
                  <a:off x="1161636" y="4047614"/>
                  <a:ext cx="159025" cy="190415"/>
                  <a:chOff x="1161636" y="4047614"/>
                  <a:chExt cx="159025" cy="190415"/>
                </a:xfrm>
              </p:grpSpPr>
              <p:sp>
                <p:nvSpPr>
                  <p:cNvPr id="5488" name="Google Shape;5488;p66"/>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6"/>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0" name="Google Shape;5490;p66"/>
                <p:cNvGrpSpPr/>
                <p:nvPr/>
              </p:nvGrpSpPr>
              <p:grpSpPr>
                <a:xfrm>
                  <a:off x="785350" y="4185661"/>
                  <a:ext cx="376191" cy="102736"/>
                  <a:chOff x="785350" y="4185661"/>
                  <a:chExt cx="376191" cy="102736"/>
                </a:xfrm>
              </p:grpSpPr>
              <p:sp>
                <p:nvSpPr>
                  <p:cNvPr id="5491" name="Google Shape;5491;p66"/>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6"/>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6"/>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4" name="Google Shape;5494;p66"/>
              <p:cNvGrpSpPr/>
              <p:nvPr/>
            </p:nvGrpSpPr>
            <p:grpSpPr>
              <a:xfrm>
                <a:off x="1501054" y="3605478"/>
                <a:ext cx="526340" cy="249240"/>
                <a:chOff x="1501054" y="3605478"/>
                <a:chExt cx="526340" cy="249240"/>
              </a:xfrm>
            </p:grpSpPr>
            <p:grpSp>
              <p:nvGrpSpPr>
                <p:cNvPr id="5495" name="Google Shape;5495;p66"/>
                <p:cNvGrpSpPr/>
                <p:nvPr/>
              </p:nvGrpSpPr>
              <p:grpSpPr>
                <a:xfrm>
                  <a:off x="1834208" y="3643867"/>
                  <a:ext cx="193185" cy="25622"/>
                  <a:chOff x="1834208" y="3643867"/>
                  <a:chExt cx="193185" cy="25622"/>
                </a:xfrm>
              </p:grpSpPr>
              <p:sp>
                <p:nvSpPr>
                  <p:cNvPr id="5496" name="Google Shape;5496;p66"/>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6"/>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8" name="Google Shape;5498;p66"/>
                <p:cNvGrpSpPr/>
                <p:nvPr/>
              </p:nvGrpSpPr>
              <p:grpSpPr>
                <a:xfrm>
                  <a:off x="1501054" y="3605478"/>
                  <a:ext cx="333165" cy="249240"/>
                  <a:chOff x="1501054" y="3605478"/>
                  <a:chExt cx="333165" cy="249240"/>
                </a:xfrm>
              </p:grpSpPr>
              <p:sp>
                <p:nvSpPr>
                  <p:cNvPr id="5499" name="Google Shape;5499;p66"/>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0" name="Google Shape;5500;p66"/>
                  <p:cNvGrpSpPr/>
                  <p:nvPr/>
                </p:nvGrpSpPr>
                <p:grpSpPr>
                  <a:xfrm>
                    <a:off x="1501054" y="3655851"/>
                    <a:ext cx="155286" cy="198867"/>
                    <a:chOff x="1501054" y="3655851"/>
                    <a:chExt cx="155286" cy="198867"/>
                  </a:xfrm>
                </p:grpSpPr>
                <p:sp>
                  <p:nvSpPr>
                    <p:cNvPr id="5501" name="Google Shape;5501;p66"/>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6"/>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03" name="Google Shape;5503;p66"/>
              <p:cNvGrpSpPr/>
              <p:nvPr/>
            </p:nvGrpSpPr>
            <p:grpSpPr>
              <a:xfrm>
                <a:off x="724986" y="3800594"/>
                <a:ext cx="532950" cy="302090"/>
                <a:chOff x="724986" y="3800594"/>
                <a:chExt cx="532950" cy="302090"/>
              </a:xfrm>
            </p:grpSpPr>
            <p:grpSp>
              <p:nvGrpSpPr>
                <p:cNvPr id="5504" name="Google Shape;5504;p66"/>
                <p:cNvGrpSpPr/>
                <p:nvPr/>
              </p:nvGrpSpPr>
              <p:grpSpPr>
                <a:xfrm>
                  <a:off x="724986" y="4044367"/>
                  <a:ext cx="181314" cy="25626"/>
                  <a:chOff x="724986" y="4044367"/>
                  <a:chExt cx="181314" cy="25626"/>
                </a:xfrm>
              </p:grpSpPr>
              <p:sp>
                <p:nvSpPr>
                  <p:cNvPr id="5505" name="Google Shape;5505;p66"/>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6"/>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7" name="Google Shape;5507;p66"/>
                <p:cNvGrpSpPr/>
                <p:nvPr/>
              </p:nvGrpSpPr>
              <p:grpSpPr>
                <a:xfrm>
                  <a:off x="906290" y="3800594"/>
                  <a:ext cx="351646" cy="302090"/>
                  <a:chOff x="906290" y="3800594"/>
                  <a:chExt cx="351646" cy="302090"/>
                </a:xfrm>
              </p:grpSpPr>
              <p:grpSp>
                <p:nvGrpSpPr>
                  <p:cNvPr id="5508" name="Google Shape;5508;p66"/>
                  <p:cNvGrpSpPr/>
                  <p:nvPr/>
                </p:nvGrpSpPr>
                <p:grpSpPr>
                  <a:xfrm>
                    <a:off x="1084172" y="3842857"/>
                    <a:ext cx="173764" cy="217131"/>
                    <a:chOff x="1084172" y="3842857"/>
                    <a:chExt cx="173764" cy="217131"/>
                  </a:xfrm>
                </p:grpSpPr>
                <p:grpSp>
                  <p:nvGrpSpPr>
                    <p:cNvPr id="5509" name="Google Shape;5509;p66"/>
                    <p:cNvGrpSpPr/>
                    <p:nvPr/>
                  </p:nvGrpSpPr>
                  <p:grpSpPr>
                    <a:xfrm>
                      <a:off x="1156862" y="3936509"/>
                      <a:ext cx="101073" cy="25622"/>
                      <a:chOff x="1156862" y="3936509"/>
                      <a:chExt cx="101073" cy="25622"/>
                    </a:xfrm>
                  </p:grpSpPr>
                  <p:sp>
                    <p:nvSpPr>
                      <p:cNvPr id="5510" name="Google Shape;5510;p66"/>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6"/>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2" name="Google Shape;5512;p66"/>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3" name="Google Shape;5513;p66"/>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6"/>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66"/>
                <p:cNvGrpSpPr/>
                <p:nvPr/>
              </p:nvGrpSpPr>
              <p:grpSpPr>
                <a:xfrm>
                  <a:off x="724986" y="3830189"/>
                  <a:ext cx="189533" cy="25626"/>
                  <a:chOff x="724986" y="3830189"/>
                  <a:chExt cx="189533" cy="25626"/>
                </a:xfrm>
              </p:grpSpPr>
              <p:sp>
                <p:nvSpPr>
                  <p:cNvPr id="5516" name="Google Shape;5516;p66"/>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6"/>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518" name="Google Shape;5518;p66"/>
          <p:cNvGrpSpPr/>
          <p:nvPr/>
        </p:nvGrpSpPr>
        <p:grpSpPr>
          <a:xfrm>
            <a:off x="2253298" y="2455640"/>
            <a:ext cx="948701" cy="935378"/>
            <a:chOff x="2253298" y="2428317"/>
            <a:chExt cx="948701" cy="935378"/>
          </a:xfrm>
        </p:grpSpPr>
        <p:sp>
          <p:nvSpPr>
            <p:cNvPr id="5519" name="Google Shape;5519;p66"/>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6"/>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6"/>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66"/>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6"/>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6"/>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6"/>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6"/>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6"/>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6"/>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6"/>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6"/>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6"/>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6"/>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6"/>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6"/>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6"/>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6"/>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6"/>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6"/>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6"/>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6"/>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6"/>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6"/>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6"/>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6"/>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6"/>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6"/>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6"/>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6"/>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6"/>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6"/>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6"/>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31"/>
          <p:cNvSpPr txBox="1"/>
          <p:nvPr>
            <p:ph type="title"/>
          </p:nvPr>
        </p:nvSpPr>
        <p:spPr>
          <a:xfrm>
            <a:off x="3225300" y="2577925"/>
            <a:ext cx="4349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US</a:t>
            </a:r>
            <a:endParaRPr/>
          </a:p>
        </p:txBody>
      </p:sp>
      <p:sp>
        <p:nvSpPr>
          <p:cNvPr id="773" name="Google Shape;773;p31"/>
          <p:cNvSpPr txBox="1"/>
          <p:nvPr>
            <p:ph idx="1" type="subTitle"/>
          </p:nvPr>
        </p:nvSpPr>
        <p:spPr>
          <a:xfrm>
            <a:off x="3225300" y="3236700"/>
            <a:ext cx="30579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could enter a subtitle here in case you need it</a:t>
            </a:r>
            <a:endParaRPr/>
          </a:p>
        </p:txBody>
      </p:sp>
      <p:sp>
        <p:nvSpPr>
          <p:cNvPr id="774" name="Google Shape;774;p31"/>
          <p:cNvSpPr txBox="1"/>
          <p:nvPr>
            <p:ph idx="2" type="title"/>
          </p:nvPr>
        </p:nvSpPr>
        <p:spPr>
          <a:xfrm>
            <a:off x="3225300" y="1880900"/>
            <a:ext cx="36918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5" name="Shape 5555"/>
        <p:cNvGrpSpPr/>
        <p:nvPr/>
      </p:nvGrpSpPr>
      <p:grpSpPr>
        <a:xfrm>
          <a:off x="0" y="0"/>
          <a:ext cx="0" cy="0"/>
          <a:chOff x="0" y="0"/>
          <a:chExt cx="0" cy="0"/>
        </a:xfrm>
      </p:grpSpPr>
      <p:grpSp>
        <p:nvGrpSpPr>
          <p:cNvPr id="5556" name="Google Shape;5556;p67"/>
          <p:cNvGrpSpPr/>
          <p:nvPr/>
        </p:nvGrpSpPr>
        <p:grpSpPr>
          <a:xfrm>
            <a:off x="3353582" y="1145627"/>
            <a:ext cx="2363393" cy="1017867"/>
            <a:chOff x="3292400" y="1219146"/>
            <a:chExt cx="2615240" cy="1110239"/>
          </a:xfrm>
        </p:grpSpPr>
        <p:sp>
          <p:nvSpPr>
            <p:cNvPr id="5557" name="Google Shape;5557;p67"/>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558" name="Google Shape;5558;p67"/>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59" name="Google Shape;5559;p67"/>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560" name="Google Shape;5560;p67"/>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561" name="Google Shape;5561;p67"/>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562" name="Google Shape;5562;p67"/>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563" name="Google Shape;5563;p67"/>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564" name="Google Shape;5564;p67"/>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565" name="Google Shape;5565;p67"/>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566" name="Google Shape;5566;p67"/>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567" name="Google Shape;5567;p67"/>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68" name="Google Shape;5568;p67"/>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69" name="Google Shape;5569;p67"/>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70" name="Google Shape;5570;p67"/>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71" name="Google Shape;5571;p67"/>
            <p:cNvGrpSpPr/>
            <p:nvPr/>
          </p:nvGrpSpPr>
          <p:grpSpPr>
            <a:xfrm>
              <a:off x="3748438" y="1378608"/>
              <a:ext cx="2159202" cy="903971"/>
              <a:chOff x="1683525" y="2179850"/>
              <a:chExt cx="4519050" cy="2134525"/>
            </a:xfrm>
          </p:grpSpPr>
          <p:sp>
            <p:nvSpPr>
              <p:cNvPr id="5572" name="Google Shape;5572;p67"/>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73" name="Google Shape;5573;p67"/>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74" name="Google Shape;5574;p67"/>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75" name="Google Shape;5575;p67"/>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76" name="Google Shape;5576;p67"/>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77" name="Google Shape;5577;p67"/>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78" name="Google Shape;5578;p67"/>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79" name="Google Shape;5579;p67"/>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80" name="Google Shape;5580;p67"/>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81" name="Google Shape;5581;p67"/>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82" name="Google Shape;5582;p67"/>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83" name="Google Shape;5583;p67"/>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584" name="Google Shape;5584;p67"/>
          <p:cNvGraphicFramePr/>
          <p:nvPr/>
        </p:nvGraphicFramePr>
        <p:xfrm>
          <a:off x="5949675" y="2323100"/>
          <a:ext cx="3000000" cy="3000000"/>
        </p:xfrm>
        <a:graphic>
          <a:graphicData uri="http://schemas.openxmlformats.org/drawingml/2006/table">
            <a:tbl>
              <a:tblPr>
                <a:noFill/>
                <a:tableStyleId>{84C0B7CB-D377-4594-B186-ECCF30B4623C}</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585" name="Google Shape;5585;p67"/>
          <p:cNvGrpSpPr/>
          <p:nvPr/>
        </p:nvGrpSpPr>
        <p:grpSpPr>
          <a:xfrm>
            <a:off x="5926924" y="3381697"/>
            <a:ext cx="2519825" cy="1001454"/>
            <a:chOff x="1906114" y="789980"/>
            <a:chExt cx="1487676" cy="606868"/>
          </a:xfrm>
        </p:grpSpPr>
        <p:cxnSp>
          <p:nvCxnSpPr>
            <p:cNvPr id="5586" name="Google Shape;5586;p67"/>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587" name="Google Shape;5587;p67"/>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588" name="Google Shape;5588;p67"/>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589" name="Google Shape;5589;p67"/>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590" name="Google Shape;5590;p67"/>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591" name="Google Shape;5591;p67"/>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592" name="Google Shape;5592;p67"/>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593" name="Google Shape;5593;p67"/>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7"/>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7"/>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7"/>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7"/>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7"/>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7"/>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600" name="Google Shape;5600;p67"/>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601" name="Google Shape;5601;p67"/>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602" name="Google Shape;5602;p67"/>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67"/>
          <p:cNvGrpSpPr/>
          <p:nvPr/>
        </p:nvGrpSpPr>
        <p:grpSpPr>
          <a:xfrm>
            <a:off x="726399" y="1190655"/>
            <a:ext cx="2394370" cy="976502"/>
            <a:chOff x="749309" y="1112739"/>
            <a:chExt cx="2371603" cy="976502"/>
          </a:xfrm>
        </p:grpSpPr>
        <p:sp>
          <p:nvSpPr>
            <p:cNvPr id="5604" name="Google Shape;5604;p67"/>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7"/>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7"/>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7"/>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7"/>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7"/>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7"/>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7"/>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7"/>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7"/>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7"/>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7"/>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7"/>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7"/>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7"/>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7"/>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7"/>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7"/>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7"/>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7"/>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7"/>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7"/>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7"/>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7"/>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7"/>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7"/>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7"/>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7"/>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7"/>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7"/>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7"/>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7"/>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636" name="Google Shape;5636;p67"/>
          <p:cNvGraphicFramePr/>
          <p:nvPr/>
        </p:nvGraphicFramePr>
        <p:xfrm>
          <a:off x="5949700" y="1188950"/>
          <a:ext cx="3000000" cy="3000000"/>
        </p:xfrm>
        <a:graphic>
          <a:graphicData uri="http://schemas.openxmlformats.org/drawingml/2006/table">
            <a:tbl>
              <a:tblPr>
                <a:noFill/>
                <a:tableStyleId>{84C0B7CB-D377-4594-B186-ECCF30B4623C}</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637" name="Google Shape;5637;p67"/>
          <p:cNvGraphicFramePr/>
          <p:nvPr/>
        </p:nvGraphicFramePr>
        <p:xfrm>
          <a:off x="3356413" y="2323100"/>
          <a:ext cx="3000000" cy="3000000"/>
        </p:xfrm>
        <a:graphic>
          <a:graphicData uri="http://schemas.openxmlformats.org/drawingml/2006/table">
            <a:tbl>
              <a:tblPr>
                <a:noFill/>
                <a:tableStyleId>{84C0B7CB-D377-4594-B186-ECCF30B4623C}</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638" name="Google Shape;5638;p67"/>
          <p:cNvGrpSpPr/>
          <p:nvPr/>
        </p:nvGrpSpPr>
        <p:grpSpPr>
          <a:xfrm>
            <a:off x="4100342" y="2709743"/>
            <a:ext cx="1517436" cy="74460"/>
            <a:chOff x="3980086" y="2804397"/>
            <a:chExt cx="1227600" cy="66900"/>
          </a:xfrm>
        </p:grpSpPr>
        <p:sp>
          <p:nvSpPr>
            <p:cNvPr id="5639" name="Google Shape;5639;p6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1" name="Google Shape;5641;p67"/>
          <p:cNvGrpSpPr/>
          <p:nvPr/>
        </p:nvGrpSpPr>
        <p:grpSpPr>
          <a:xfrm>
            <a:off x="4725406" y="3002330"/>
            <a:ext cx="892956" cy="74460"/>
            <a:chOff x="3980086" y="2804397"/>
            <a:chExt cx="1227600" cy="66900"/>
          </a:xfrm>
        </p:grpSpPr>
        <p:sp>
          <p:nvSpPr>
            <p:cNvPr id="5642" name="Google Shape;5642;p6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67"/>
          <p:cNvGrpSpPr/>
          <p:nvPr/>
        </p:nvGrpSpPr>
        <p:grpSpPr>
          <a:xfrm>
            <a:off x="3358498" y="3361213"/>
            <a:ext cx="2363244" cy="1005943"/>
            <a:chOff x="3358415" y="3361302"/>
            <a:chExt cx="2363244" cy="1024695"/>
          </a:xfrm>
        </p:grpSpPr>
        <p:grpSp>
          <p:nvGrpSpPr>
            <p:cNvPr id="5645" name="Google Shape;5645;p67"/>
            <p:cNvGrpSpPr/>
            <p:nvPr/>
          </p:nvGrpSpPr>
          <p:grpSpPr>
            <a:xfrm>
              <a:off x="3358415" y="3361302"/>
              <a:ext cx="441300" cy="1024695"/>
              <a:chOff x="3358415" y="3361302"/>
              <a:chExt cx="441300" cy="1024695"/>
            </a:xfrm>
          </p:grpSpPr>
          <p:sp>
            <p:nvSpPr>
              <p:cNvPr id="5646" name="Google Shape;5646;p67"/>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7"/>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7"/>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7"/>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7"/>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7"/>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67"/>
            <p:cNvGrpSpPr/>
            <p:nvPr/>
          </p:nvGrpSpPr>
          <p:grpSpPr>
            <a:xfrm>
              <a:off x="3838901" y="3361302"/>
              <a:ext cx="441300" cy="1024695"/>
              <a:chOff x="3838901" y="3361302"/>
              <a:chExt cx="441300" cy="1024695"/>
            </a:xfrm>
          </p:grpSpPr>
          <p:sp>
            <p:nvSpPr>
              <p:cNvPr id="5653" name="Google Shape;5653;p67"/>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7"/>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7"/>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7"/>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7"/>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7"/>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9" name="Google Shape;5659;p67"/>
            <p:cNvGrpSpPr/>
            <p:nvPr/>
          </p:nvGrpSpPr>
          <p:grpSpPr>
            <a:xfrm>
              <a:off x="4319387" y="3361302"/>
              <a:ext cx="441300" cy="1024695"/>
              <a:chOff x="4319387" y="3361302"/>
              <a:chExt cx="441300" cy="1024695"/>
            </a:xfrm>
          </p:grpSpPr>
          <p:sp>
            <p:nvSpPr>
              <p:cNvPr id="5660" name="Google Shape;5660;p67"/>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7"/>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7"/>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7"/>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7"/>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7"/>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6" name="Google Shape;5666;p67"/>
            <p:cNvGrpSpPr/>
            <p:nvPr/>
          </p:nvGrpSpPr>
          <p:grpSpPr>
            <a:xfrm>
              <a:off x="4799873" y="3361302"/>
              <a:ext cx="441300" cy="1024695"/>
              <a:chOff x="4799873" y="3361302"/>
              <a:chExt cx="441300" cy="1024695"/>
            </a:xfrm>
          </p:grpSpPr>
          <p:sp>
            <p:nvSpPr>
              <p:cNvPr id="5667" name="Google Shape;5667;p67"/>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7"/>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7"/>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7"/>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7"/>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7"/>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67"/>
            <p:cNvGrpSpPr/>
            <p:nvPr/>
          </p:nvGrpSpPr>
          <p:grpSpPr>
            <a:xfrm>
              <a:off x="5280360" y="3361302"/>
              <a:ext cx="441300" cy="1024695"/>
              <a:chOff x="5280360" y="3361302"/>
              <a:chExt cx="441300" cy="1024695"/>
            </a:xfrm>
          </p:grpSpPr>
          <p:sp>
            <p:nvSpPr>
              <p:cNvPr id="5674" name="Google Shape;5674;p67"/>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7"/>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7"/>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7"/>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7"/>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7"/>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680" name="Google Shape;5680;p67"/>
          <p:cNvGraphicFramePr/>
          <p:nvPr/>
        </p:nvGraphicFramePr>
        <p:xfrm>
          <a:off x="724925" y="2323100"/>
          <a:ext cx="3000000" cy="3000000"/>
        </p:xfrm>
        <a:graphic>
          <a:graphicData uri="http://schemas.openxmlformats.org/drawingml/2006/table">
            <a:tbl>
              <a:tblPr>
                <a:noFill/>
                <a:tableStyleId>{84C0B7CB-D377-4594-B186-ECCF30B4623C}</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681" name="Google Shape;5681;p67"/>
          <p:cNvGrpSpPr/>
          <p:nvPr/>
        </p:nvGrpSpPr>
        <p:grpSpPr>
          <a:xfrm>
            <a:off x="726450" y="3372825"/>
            <a:ext cx="2403614" cy="1005900"/>
            <a:chOff x="726450" y="3372825"/>
            <a:chExt cx="2403614" cy="1005900"/>
          </a:xfrm>
        </p:grpSpPr>
        <p:grpSp>
          <p:nvGrpSpPr>
            <p:cNvPr id="5682" name="Google Shape;5682;p67"/>
            <p:cNvGrpSpPr/>
            <p:nvPr/>
          </p:nvGrpSpPr>
          <p:grpSpPr>
            <a:xfrm>
              <a:off x="726450" y="3696000"/>
              <a:ext cx="2403614" cy="500898"/>
              <a:chOff x="726450" y="3696000"/>
              <a:chExt cx="2403614" cy="500898"/>
            </a:xfrm>
          </p:grpSpPr>
          <p:sp>
            <p:nvSpPr>
              <p:cNvPr id="5683" name="Google Shape;5683;p67"/>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84" name="Google Shape;5684;p67"/>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685" name="Google Shape;5685;p67"/>
            <p:cNvGrpSpPr/>
            <p:nvPr/>
          </p:nvGrpSpPr>
          <p:grpSpPr>
            <a:xfrm>
              <a:off x="1348050" y="3372825"/>
              <a:ext cx="1720425" cy="1005900"/>
              <a:chOff x="1348050" y="3372825"/>
              <a:chExt cx="1720425" cy="1005900"/>
            </a:xfrm>
          </p:grpSpPr>
          <p:sp>
            <p:nvSpPr>
              <p:cNvPr id="5686" name="Google Shape;5686;p67"/>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87" name="Google Shape;5687;p67"/>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88" name="Google Shape;5688;p67"/>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89" name="Google Shape;5689;p67"/>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90" name="Google Shape;5690;p67"/>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691" name="Google Shape;5691;p67"/>
            <p:cNvGrpSpPr/>
            <p:nvPr/>
          </p:nvGrpSpPr>
          <p:grpSpPr>
            <a:xfrm>
              <a:off x="1455707" y="3731058"/>
              <a:ext cx="1491150" cy="417657"/>
              <a:chOff x="1455707" y="3731058"/>
              <a:chExt cx="1491150" cy="417657"/>
            </a:xfrm>
          </p:grpSpPr>
          <p:grpSp>
            <p:nvGrpSpPr>
              <p:cNvPr id="5692" name="Google Shape;5692;p67"/>
              <p:cNvGrpSpPr/>
              <p:nvPr/>
            </p:nvGrpSpPr>
            <p:grpSpPr>
              <a:xfrm>
                <a:off x="1472938" y="3745828"/>
                <a:ext cx="72126" cy="53788"/>
                <a:chOff x="1472938" y="3745828"/>
                <a:chExt cx="72126" cy="53788"/>
              </a:xfrm>
            </p:grpSpPr>
            <p:sp>
              <p:nvSpPr>
                <p:cNvPr id="5693" name="Google Shape;5693;p67"/>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7"/>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5" name="Google Shape;5695;p67"/>
              <p:cNvGrpSpPr/>
              <p:nvPr/>
            </p:nvGrpSpPr>
            <p:grpSpPr>
              <a:xfrm>
                <a:off x="1819181" y="4089633"/>
                <a:ext cx="72126" cy="53788"/>
                <a:chOff x="1819181" y="4089633"/>
                <a:chExt cx="72126" cy="53788"/>
              </a:xfrm>
            </p:grpSpPr>
            <p:sp>
              <p:nvSpPr>
                <p:cNvPr id="5696" name="Google Shape;5696;p67"/>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7"/>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67"/>
              <p:cNvGrpSpPr/>
              <p:nvPr/>
            </p:nvGrpSpPr>
            <p:grpSpPr>
              <a:xfrm>
                <a:off x="1455707" y="4084171"/>
                <a:ext cx="64321" cy="64544"/>
                <a:chOff x="1455707" y="4084171"/>
                <a:chExt cx="64321" cy="64544"/>
              </a:xfrm>
            </p:grpSpPr>
            <p:sp>
              <p:nvSpPr>
                <p:cNvPr id="5699" name="Google Shape;5699;p67"/>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7"/>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1" name="Google Shape;5701;p67"/>
              <p:cNvGrpSpPr/>
              <p:nvPr/>
            </p:nvGrpSpPr>
            <p:grpSpPr>
              <a:xfrm>
                <a:off x="1818610" y="3731058"/>
                <a:ext cx="64321" cy="64544"/>
                <a:chOff x="1818610" y="3731058"/>
                <a:chExt cx="64321" cy="64544"/>
              </a:xfrm>
            </p:grpSpPr>
            <p:sp>
              <p:nvSpPr>
                <p:cNvPr id="5702" name="Google Shape;5702;p67"/>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7"/>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4" name="Google Shape;5704;p67"/>
              <p:cNvGrpSpPr/>
              <p:nvPr/>
            </p:nvGrpSpPr>
            <p:grpSpPr>
              <a:xfrm>
                <a:off x="2172491" y="4089633"/>
                <a:ext cx="72126" cy="53788"/>
                <a:chOff x="2172491" y="4089633"/>
                <a:chExt cx="72126" cy="53788"/>
              </a:xfrm>
            </p:grpSpPr>
            <p:sp>
              <p:nvSpPr>
                <p:cNvPr id="5705" name="Google Shape;5705;p67"/>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7"/>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7" name="Google Shape;5707;p67"/>
              <p:cNvGrpSpPr/>
              <p:nvPr/>
            </p:nvGrpSpPr>
            <p:grpSpPr>
              <a:xfrm>
                <a:off x="2171920" y="3731058"/>
                <a:ext cx="64321" cy="64544"/>
                <a:chOff x="2171920" y="3731058"/>
                <a:chExt cx="64321" cy="64544"/>
              </a:xfrm>
            </p:grpSpPr>
            <p:sp>
              <p:nvSpPr>
                <p:cNvPr id="5708" name="Google Shape;5708;p67"/>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7"/>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0" name="Google Shape;5710;p67"/>
              <p:cNvGrpSpPr/>
              <p:nvPr/>
            </p:nvGrpSpPr>
            <p:grpSpPr>
              <a:xfrm>
                <a:off x="2874730" y="3745828"/>
                <a:ext cx="72126" cy="53788"/>
                <a:chOff x="2874730" y="3745828"/>
                <a:chExt cx="72126" cy="53788"/>
              </a:xfrm>
            </p:grpSpPr>
            <p:sp>
              <p:nvSpPr>
                <p:cNvPr id="5711" name="Google Shape;5711;p67"/>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7"/>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67"/>
              <p:cNvGrpSpPr/>
              <p:nvPr/>
            </p:nvGrpSpPr>
            <p:grpSpPr>
              <a:xfrm>
                <a:off x="2878589" y="4081481"/>
                <a:ext cx="64321" cy="64544"/>
                <a:chOff x="2878589" y="4081481"/>
                <a:chExt cx="64321" cy="64544"/>
              </a:xfrm>
            </p:grpSpPr>
            <p:sp>
              <p:nvSpPr>
                <p:cNvPr id="5714" name="Google Shape;5714;p67"/>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7"/>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67"/>
              <p:cNvGrpSpPr/>
              <p:nvPr/>
            </p:nvGrpSpPr>
            <p:grpSpPr>
              <a:xfrm>
                <a:off x="2525796" y="4089633"/>
                <a:ext cx="72126" cy="53788"/>
                <a:chOff x="2525796" y="4089633"/>
                <a:chExt cx="72126" cy="53788"/>
              </a:xfrm>
            </p:grpSpPr>
            <p:sp>
              <p:nvSpPr>
                <p:cNvPr id="5717" name="Google Shape;5717;p67"/>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7"/>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67"/>
              <p:cNvGrpSpPr/>
              <p:nvPr/>
            </p:nvGrpSpPr>
            <p:grpSpPr>
              <a:xfrm>
                <a:off x="2525225" y="3731058"/>
                <a:ext cx="64321" cy="64544"/>
                <a:chOff x="2525225" y="3731058"/>
                <a:chExt cx="64321" cy="64544"/>
              </a:xfrm>
            </p:grpSpPr>
            <p:sp>
              <p:nvSpPr>
                <p:cNvPr id="5720" name="Google Shape;5720;p67"/>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7"/>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5" name="Shape 5725"/>
        <p:cNvGrpSpPr/>
        <p:nvPr/>
      </p:nvGrpSpPr>
      <p:grpSpPr>
        <a:xfrm>
          <a:off x="0" y="0"/>
          <a:ext cx="0" cy="0"/>
          <a:chOff x="0" y="0"/>
          <a:chExt cx="0" cy="0"/>
        </a:xfrm>
      </p:grpSpPr>
      <p:grpSp>
        <p:nvGrpSpPr>
          <p:cNvPr id="5726" name="Google Shape;5726;p68"/>
          <p:cNvGrpSpPr/>
          <p:nvPr/>
        </p:nvGrpSpPr>
        <p:grpSpPr>
          <a:xfrm>
            <a:off x="732428" y="1171356"/>
            <a:ext cx="845921" cy="690752"/>
            <a:chOff x="732428" y="1198513"/>
            <a:chExt cx="845921" cy="690752"/>
          </a:xfrm>
        </p:grpSpPr>
        <p:grpSp>
          <p:nvGrpSpPr>
            <p:cNvPr id="5727" name="Google Shape;5727;p68"/>
            <p:cNvGrpSpPr/>
            <p:nvPr/>
          </p:nvGrpSpPr>
          <p:grpSpPr>
            <a:xfrm>
              <a:off x="823030" y="1198513"/>
              <a:ext cx="755319" cy="690752"/>
              <a:chOff x="823030" y="1198513"/>
              <a:chExt cx="755319" cy="690752"/>
            </a:xfrm>
          </p:grpSpPr>
          <p:sp>
            <p:nvSpPr>
              <p:cNvPr id="5728" name="Google Shape;5728;p68"/>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8"/>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0" name="Google Shape;5730;p68"/>
            <p:cNvGrpSpPr/>
            <p:nvPr/>
          </p:nvGrpSpPr>
          <p:grpSpPr>
            <a:xfrm>
              <a:off x="732428" y="1239937"/>
              <a:ext cx="739912" cy="607886"/>
              <a:chOff x="732428" y="1239937"/>
              <a:chExt cx="739912" cy="607886"/>
            </a:xfrm>
          </p:grpSpPr>
          <p:sp>
            <p:nvSpPr>
              <p:cNvPr id="5731" name="Google Shape;5731;p68"/>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8"/>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68"/>
            <p:cNvGrpSpPr/>
            <p:nvPr/>
          </p:nvGrpSpPr>
          <p:grpSpPr>
            <a:xfrm>
              <a:off x="732428" y="1277018"/>
              <a:ext cx="702832" cy="533758"/>
              <a:chOff x="732428" y="1277018"/>
              <a:chExt cx="702832" cy="533758"/>
            </a:xfrm>
          </p:grpSpPr>
          <p:sp>
            <p:nvSpPr>
              <p:cNvPr id="5734" name="Google Shape;5734;p68"/>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8"/>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6" name="Google Shape;5736;p68"/>
            <p:cNvGrpSpPr/>
            <p:nvPr/>
          </p:nvGrpSpPr>
          <p:grpSpPr>
            <a:xfrm>
              <a:off x="931170" y="1306653"/>
              <a:ext cx="647179" cy="474455"/>
              <a:chOff x="931170" y="1306653"/>
              <a:chExt cx="647179" cy="474455"/>
            </a:xfrm>
          </p:grpSpPr>
          <p:sp>
            <p:nvSpPr>
              <p:cNvPr id="5737" name="Google Shape;5737;p68"/>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8"/>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9" name="Google Shape;5739;p68"/>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0" name="Google Shape;5740;p68"/>
          <p:cNvGrpSpPr/>
          <p:nvPr/>
        </p:nvGrpSpPr>
        <p:grpSpPr>
          <a:xfrm>
            <a:off x="3964037" y="1171363"/>
            <a:ext cx="634656" cy="699982"/>
            <a:chOff x="5985650" y="2860025"/>
            <a:chExt cx="1396075" cy="1539775"/>
          </a:xfrm>
        </p:grpSpPr>
        <p:sp>
          <p:nvSpPr>
            <p:cNvPr id="5741" name="Google Shape;5741;p68"/>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8"/>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8"/>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8"/>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8"/>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8"/>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8"/>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8"/>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8"/>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8"/>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8"/>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8"/>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8"/>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8"/>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8"/>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8"/>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8"/>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8"/>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8"/>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8"/>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8"/>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8"/>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8"/>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8"/>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8"/>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8"/>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8"/>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8"/>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8"/>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8"/>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8"/>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8"/>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3" name="Google Shape;5773;p68"/>
          <p:cNvGrpSpPr/>
          <p:nvPr/>
        </p:nvGrpSpPr>
        <p:grpSpPr>
          <a:xfrm>
            <a:off x="4719687" y="1171356"/>
            <a:ext cx="725845" cy="699975"/>
            <a:chOff x="4249973" y="1201875"/>
            <a:chExt cx="1958568" cy="1888762"/>
          </a:xfrm>
        </p:grpSpPr>
        <p:sp>
          <p:nvSpPr>
            <p:cNvPr id="5774" name="Google Shape;5774;p68"/>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5" name="Google Shape;5775;p68"/>
            <p:cNvGrpSpPr/>
            <p:nvPr/>
          </p:nvGrpSpPr>
          <p:grpSpPr>
            <a:xfrm>
              <a:off x="5853086" y="1789142"/>
              <a:ext cx="355454" cy="1048099"/>
              <a:chOff x="5576108" y="2016725"/>
              <a:chExt cx="565200" cy="1666560"/>
            </a:xfrm>
          </p:grpSpPr>
          <p:sp>
            <p:nvSpPr>
              <p:cNvPr id="5776" name="Google Shape;5776;p68"/>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77" name="Google Shape;5777;p68"/>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68"/>
            <p:cNvGrpSpPr/>
            <p:nvPr/>
          </p:nvGrpSpPr>
          <p:grpSpPr>
            <a:xfrm>
              <a:off x="4869455" y="2691676"/>
              <a:ext cx="1013897" cy="398961"/>
              <a:chOff x="4012057" y="3451825"/>
              <a:chExt cx="1612175" cy="634379"/>
            </a:xfrm>
          </p:grpSpPr>
          <p:sp>
            <p:nvSpPr>
              <p:cNvPr id="5779" name="Google Shape;5779;p68"/>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80" name="Google Shape;5780;p68"/>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1" name="Google Shape;5781;p68"/>
            <p:cNvGrpSpPr/>
            <p:nvPr/>
          </p:nvGrpSpPr>
          <p:grpSpPr>
            <a:xfrm>
              <a:off x="4276937" y="2155961"/>
              <a:ext cx="651965" cy="891358"/>
              <a:chOff x="3069908" y="2599997"/>
              <a:chExt cx="1036675" cy="1417328"/>
            </a:xfrm>
          </p:grpSpPr>
          <p:sp>
            <p:nvSpPr>
              <p:cNvPr id="5782" name="Google Shape;5782;p68"/>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83" name="Google Shape;5783;p68"/>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68"/>
            <p:cNvGrpSpPr/>
            <p:nvPr/>
          </p:nvGrpSpPr>
          <p:grpSpPr>
            <a:xfrm>
              <a:off x="5054918" y="1201875"/>
              <a:ext cx="999548" cy="602711"/>
              <a:chOff x="4306958" y="1082925"/>
              <a:chExt cx="1589359" cy="958358"/>
            </a:xfrm>
          </p:grpSpPr>
          <p:sp>
            <p:nvSpPr>
              <p:cNvPr id="5785" name="Google Shape;5785;p68"/>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86" name="Google Shape;5786;p68"/>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7" name="Google Shape;5787;p68"/>
            <p:cNvGrpSpPr/>
            <p:nvPr/>
          </p:nvGrpSpPr>
          <p:grpSpPr>
            <a:xfrm>
              <a:off x="4249973" y="1303451"/>
              <a:ext cx="799317" cy="841334"/>
              <a:chOff x="3027033" y="1244439"/>
              <a:chExt cx="1270977" cy="1337786"/>
            </a:xfrm>
          </p:grpSpPr>
          <p:sp>
            <p:nvSpPr>
              <p:cNvPr id="5788" name="Google Shape;5788;p68"/>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89" name="Google Shape;5789;p68"/>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90" name="Google Shape;5790;p68"/>
          <p:cNvGrpSpPr/>
          <p:nvPr/>
        </p:nvGrpSpPr>
        <p:grpSpPr>
          <a:xfrm>
            <a:off x="4072551" y="2058137"/>
            <a:ext cx="750769" cy="683784"/>
            <a:chOff x="4204684" y="2104422"/>
            <a:chExt cx="699822" cy="637382"/>
          </a:xfrm>
        </p:grpSpPr>
        <p:grpSp>
          <p:nvGrpSpPr>
            <p:cNvPr id="5791" name="Google Shape;5791;p68"/>
            <p:cNvGrpSpPr/>
            <p:nvPr/>
          </p:nvGrpSpPr>
          <p:grpSpPr>
            <a:xfrm>
              <a:off x="4204684" y="2430067"/>
              <a:ext cx="342957" cy="311738"/>
              <a:chOff x="4204684" y="2430067"/>
              <a:chExt cx="342957" cy="311738"/>
            </a:xfrm>
          </p:grpSpPr>
          <p:sp>
            <p:nvSpPr>
              <p:cNvPr id="5792" name="Google Shape;5792;p68"/>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8"/>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68"/>
            <p:cNvGrpSpPr/>
            <p:nvPr/>
          </p:nvGrpSpPr>
          <p:grpSpPr>
            <a:xfrm>
              <a:off x="4561586" y="2430067"/>
              <a:ext cx="342920" cy="311738"/>
              <a:chOff x="4561586" y="2430067"/>
              <a:chExt cx="342920" cy="311738"/>
            </a:xfrm>
          </p:grpSpPr>
          <p:sp>
            <p:nvSpPr>
              <p:cNvPr id="5795" name="Google Shape;5795;p68"/>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8"/>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68"/>
            <p:cNvGrpSpPr/>
            <p:nvPr/>
          </p:nvGrpSpPr>
          <p:grpSpPr>
            <a:xfrm>
              <a:off x="4561586" y="2104422"/>
              <a:ext cx="342920" cy="311738"/>
              <a:chOff x="4561586" y="2104422"/>
              <a:chExt cx="342920" cy="311738"/>
            </a:xfrm>
          </p:grpSpPr>
          <p:sp>
            <p:nvSpPr>
              <p:cNvPr id="5798" name="Google Shape;5798;p68"/>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8"/>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0" name="Google Shape;5800;p68"/>
            <p:cNvGrpSpPr/>
            <p:nvPr/>
          </p:nvGrpSpPr>
          <p:grpSpPr>
            <a:xfrm>
              <a:off x="4204684" y="2104422"/>
              <a:ext cx="342957" cy="311664"/>
              <a:chOff x="4204684" y="2104422"/>
              <a:chExt cx="342957" cy="311664"/>
            </a:xfrm>
          </p:grpSpPr>
          <p:sp>
            <p:nvSpPr>
              <p:cNvPr id="5801" name="Google Shape;5801;p68"/>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8"/>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03" name="Google Shape;5803;p68"/>
          <p:cNvGrpSpPr/>
          <p:nvPr/>
        </p:nvGrpSpPr>
        <p:grpSpPr>
          <a:xfrm>
            <a:off x="5536984" y="1171351"/>
            <a:ext cx="660591" cy="688867"/>
            <a:chOff x="5830645" y="1267368"/>
            <a:chExt cx="530340" cy="553040"/>
          </a:xfrm>
        </p:grpSpPr>
        <p:sp>
          <p:nvSpPr>
            <p:cNvPr id="5804" name="Google Shape;5804;p68"/>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5" name="Google Shape;5805;p68"/>
            <p:cNvGrpSpPr/>
            <p:nvPr/>
          </p:nvGrpSpPr>
          <p:grpSpPr>
            <a:xfrm>
              <a:off x="5830645" y="1267368"/>
              <a:ext cx="259743" cy="269909"/>
              <a:chOff x="5830645" y="1267368"/>
              <a:chExt cx="259743" cy="269909"/>
            </a:xfrm>
          </p:grpSpPr>
          <p:sp>
            <p:nvSpPr>
              <p:cNvPr id="5806" name="Google Shape;5806;p68"/>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8"/>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8" name="Google Shape;5808;p68"/>
            <p:cNvGrpSpPr/>
            <p:nvPr/>
          </p:nvGrpSpPr>
          <p:grpSpPr>
            <a:xfrm>
              <a:off x="6101293" y="1267368"/>
              <a:ext cx="259692" cy="269909"/>
              <a:chOff x="6101293" y="1267368"/>
              <a:chExt cx="259692" cy="269909"/>
            </a:xfrm>
          </p:grpSpPr>
          <p:sp>
            <p:nvSpPr>
              <p:cNvPr id="5809" name="Google Shape;5809;p68"/>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8"/>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68"/>
            <p:cNvGrpSpPr/>
            <p:nvPr/>
          </p:nvGrpSpPr>
          <p:grpSpPr>
            <a:xfrm>
              <a:off x="5830645" y="1550500"/>
              <a:ext cx="259692" cy="269909"/>
              <a:chOff x="5830645" y="1550500"/>
              <a:chExt cx="259692" cy="269909"/>
            </a:xfrm>
          </p:grpSpPr>
          <p:sp>
            <p:nvSpPr>
              <p:cNvPr id="5812" name="Google Shape;5812;p68"/>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8"/>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68"/>
            <p:cNvGrpSpPr/>
            <p:nvPr/>
          </p:nvGrpSpPr>
          <p:grpSpPr>
            <a:xfrm>
              <a:off x="6101293" y="1550500"/>
              <a:ext cx="259692" cy="269909"/>
              <a:chOff x="6101293" y="1550500"/>
              <a:chExt cx="259692" cy="269909"/>
            </a:xfrm>
          </p:grpSpPr>
          <p:sp>
            <p:nvSpPr>
              <p:cNvPr id="5815" name="Google Shape;5815;p68"/>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8"/>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17" name="Google Shape;5817;p68"/>
          <p:cNvGrpSpPr/>
          <p:nvPr/>
        </p:nvGrpSpPr>
        <p:grpSpPr>
          <a:xfrm>
            <a:off x="739138" y="2061810"/>
            <a:ext cx="697154" cy="679574"/>
            <a:chOff x="2679875" y="2361475"/>
            <a:chExt cx="780425" cy="760575"/>
          </a:xfrm>
        </p:grpSpPr>
        <p:sp>
          <p:nvSpPr>
            <p:cNvPr id="5818" name="Google Shape;5818;p68"/>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8"/>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8"/>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8"/>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8"/>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8"/>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4" name="Google Shape;5824;p68"/>
          <p:cNvGrpSpPr/>
          <p:nvPr/>
        </p:nvGrpSpPr>
        <p:grpSpPr>
          <a:xfrm>
            <a:off x="3138297" y="1171402"/>
            <a:ext cx="735829" cy="684547"/>
            <a:chOff x="3351965" y="1148808"/>
            <a:chExt cx="750770" cy="698375"/>
          </a:xfrm>
        </p:grpSpPr>
        <p:grpSp>
          <p:nvGrpSpPr>
            <p:cNvPr id="5825" name="Google Shape;5825;p68"/>
            <p:cNvGrpSpPr/>
            <p:nvPr/>
          </p:nvGrpSpPr>
          <p:grpSpPr>
            <a:xfrm>
              <a:off x="3586796" y="1148808"/>
              <a:ext cx="294857" cy="286830"/>
              <a:chOff x="3750225" y="1774000"/>
              <a:chExt cx="149575" cy="145525"/>
            </a:xfrm>
          </p:grpSpPr>
          <p:sp>
            <p:nvSpPr>
              <p:cNvPr id="5826" name="Google Shape;5826;p68"/>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8"/>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68"/>
            <p:cNvGrpSpPr/>
            <p:nvPr/>
          </p:nvGrpSpPr>
          <p:grpSpPr>
            <a:xfrm>
              <a:off x="3779245" y="1375768"/>
              <a:ext cx="323490" cy="286978"/>
              <a:chOff x="3847850" y="1889150"/>
              <a:chExt cx="164100" cy="145600"/>
            </a:xfrm>
          </p:grpSpPr>
          <p:sp>
            <p:nvSpPr>
              <p:cNvPr id="5829" name="Google Shape;5829;p68"/>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8"/>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1" name="Google Shape;5831;p68"/>
            <p:cNvGrpSpPr/>
            <p:nvPr/>
          </p:nvGrpSpPr>
          <p:grpSpPr>
            <a:xfrm>
              <a:off x="3351965" y="1330435"/>
              <a:ext cx="295449" cy="285401"/>
              <a:chOff x="3631100" y="1866150"/>
              <a:chExt cx="149875" cy="144800"/>
            </a:xfrm>
          </p:grpSpPr>
          <p:sp>
            <p:nvSpPr>
              <p:cNvPr id="5832" name="Google Shape;5832;p68"/>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8"/>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4" name="Google Shape;5834;p68"/>
            <p:cNvGrpSpPr/>
            <p:nvPr/>
          </p:nvGrpSpPr>
          <p:grpSpPr>
            <a:xfrm>
              <a:off x="3548208" y="1560352"/>
              <a:ext cx="294808" cy="286830"/>
              <a:chOff x="3730650" y="1982800"/>
              <a:chExt cx="149550" cy="145525"/>
            </a:xfrm>
          </p:grpSpPr>
          <p:sp>
            <p:nvSpPr>
              <p:cNvPr id="5835" name="Google Shape;5835;p68"/>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8"/>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37" name="Google Shape;5837;p68"/>
          <p:cNvGrpSpPr/>
          <p:nvPr/>
        </p:nvGrpSpPr>
        <p:grpSpPr>
          <a:xfrm>
            <a:off x="7639949" y="1171356"/>
            <a:ext cx="804565" cy="677795"/>
            <a:chOff x="7636443" y="1204988"/>
            <a:chExt cx="804565" cy="677795"/>
          </a:xfrm>
        </p:grpSpPr>
        <p:grpSp>
          <p:nvGrpSpPr>
            <p:cNvPr id="5838" name="Google Shape;5838;p68"/>
            <p:cNvGrpSpPr/>
            <p:nvPr/>
          </p:nvGrpSpPr>
          <p:grpSpPr>
            <a:xfrm>
              <a:off x="7636443" y="1509705"/>
              <a:ext cx="804565" cy="373078"/>
              <a:chOff x="7636443" y="1509705"/>
              <a:chExt cx="804565" cy="373078"/>
            </a:xfrm>
          </p:grpSpPr>
          <p:sp>
            <p:nvSpPr>
              <p:cNvPr id="5839" name="Google Shape;5839;p68"/>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8"/>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68"/>
            <p:cNvGrpSpPr/>
            <p:nvPr/>
          </p:nvGrpSpPr>
          <p:grpSpPr>
            <a:xfrm>
              <a:off x="7636443" y="1408133"/>
              <a:ext cx="804565" cy="373078"/>
              <a:chOff x="7636443" y="1408133"/>
              <a:chExt cx="804565" cy="373078"/>
            </a:xfrm>
          </p:grpSpPr>
          <p:sp>
            <p:nvSpPr>
              <p:cNvPr id="5842" name="Google Shape;5842;p68"/>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8"/>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68"/>
            <p:cNvGrpSpPr/>
            <p:nvPr/>
          </p:nvGrpSpPr>
          <p:grpSpPr>
            <a:xfrm>
              <a:off x="7636443" y="1306560"/>
              <a:ext cx="804565" cy="373078"/>
              <a:chOff x="7636443" y="1306560"/>
              <a:chExt cx="804565" cy="373078"/>
            </a:xfrm>
          </p:grpSpPr>
          <p:sp>
            <p:nvSpPr>
              <p:cNvPr id="5845" name="Google Shape;5845;p68"/>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8"/>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7" name="Google Shape;5847;p68"/>
            <p:cNvGrpSpPr/>
            <p:nvPr/>
          </p:nvGrpSpPr>
          <p:grpSpPr>
            <a:xfrm>
              <a:off x="7636443" y="1204988"/>
              <a:ext cx="804565" cy="373078"/>
              <a:chOff x="7636443" y="1204988"/>
              <a:chExt cx="804565" cy="373078"/>
            </a:xfrm>
          </p:grpSpPr>
          <p:sp>
            <p:nvSpPr>
              <p:cNvPr id="5848" name="Google Shape;5848;p68"/>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8"/>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50" name="Google Shape;5850;p68"/>
          <p:cNvGrpSpPr/>
          <p:nvPr/>
        </p:nvGrpSpPr>
        <p:grpSpPr>
          <a:xfrm>
            <a:off x="4978796" y="2078771"/>
            <a:ext cx="661339" cy="661188"/>
            <a:chOff x="3990000" y="975400"/>
            <a:chExt cx="3934200" cy="3933300"/>
          </a:xfrm>
        </p:grpSpPr>
        <p:sp>
          <p:nvSpPr>
            <p:cNvPr id="5851" name="Google Shape;5851;p68"/>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8"/>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8"/>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8"/>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5" name="Google Shape;5855;p68"/>
          <p:cNvGrpSpPr/>
          <p:nvPr/>
        </p:nvGrpSpPr>
        <p:grpSpPr>
          <a:xfrm>
            <a:off x="6622444" y="2057409"/>
            <a:ext cx="868881" cy="684241"/>
            <a:chOff x="6598259" y="2078634"/>
            <a:chExt cx="868881" cy="684241"/>
          </a:xfrm>
        </p:grpSpPr>
        <p:sp>
          <p:nvSpPr>
            <p:cNvPr id="5856" name="Google Shape;5856;p68"/>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8"/>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8"/>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8"/>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8"/>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8"/>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2" name="Google Shape;5862;p68"/>
            <p:cNvGrpSpPr/>
            <p:nvPr/>
          </p:nvGrpSpPr>
          <p:grpSpPr>
            <a:xfrm>
              <a:off x="6808175" y="2078634"/>
              <a:ext cx="452229" cy="684241"/>
              <a:chOff x="6808175" y="2078634"/>
              <a:chExt cx="452229" cy="684241"/>
            </a:xfrm>
          </p:grpSpPr>
          <p:sp>
            <p:nvSpPr>
              <p:cNvPr id="5863" name="Google Shape;5863;p68"/>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8"/>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8"/>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8"/>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8"/>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8"/>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9" name="Google Shape;5869;p68"/>
              <p:cNvGrpSpPr/>
              <p:nvPr/>
            </p:nvGrpSpPr>
            <p:grpSpPr>
              <a:xfrm>
                <a:off x="6821586" y="2078634"/>
                <a:ext cx="426871" cy="684241"/>
                <a:chOff x="6821586" y="2078634"/>
                <a:chExt cx="426871" cy="684241"/>
              </a:xfrm>
            </p:grpSpPr>
            <p:grpSp>
              <p:nvGrpSpPr>
                <p:cNvPr id="5870" name="Google Shape;5870;p68"/>
                <p:cNvGrpSpPr/>
                <p:nvPr/>
              </p:nvGrpSpPr>
              <p:grpSpPr>
                <a:xfrm>
                  <a:off x="6821586" y="2078634"/>
                  <a:ext cx="426871" cy="684241"/>
                  <a:chOff x="6821586" y="2078634"/>
                  <a:chExt cx="426871" cy="684241"/>
                </a:xfrm>
              </p:grpSpPr>
              <p:sp>
                <p:nvSpPr>
                  <p:cNvPr id="5871" name="Google Shape;5871;p68"/>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8"/>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8"/>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8"/>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8"/>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8"/>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8"/>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8"/>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8"/>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8"/>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8"/>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8"/>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8"/>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8"/>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8"/>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8"/>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8"/>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8"/>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8"/>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0" name="Google Shape;5890;p68"/>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8"/>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8"/>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8"/>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8"/>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8"/>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96" name="Google Shape;5896;p68"/>
          <p:cNvGrpSpPr/>
          <p:nvPr/>
        </p:nvGrpSpPr>
        <p:grpSpPr>
          <a:xfrm>
            <a:off x="5795610" y="2063018"/>
            <a:ext cx="671358" cy="671358"/>
            <a:chOff x="6535625" y="760425"/>
            <a:chExt cx="1665900" cy="1665900"/>
          </a:xfrm>
        </p:grpSpPr>
        <p:sp>
          <p:nvSpPr>
            <p:cNvPr id="5897" name="Google Shape;5897;p68"/>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8"/>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8"/>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8"/>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1" name="Google Shape;5901;p68"/>
          <p:cNvGrpSpPr/>
          <p:nvPr/>
        </p:nvGrpSpPr>
        <p:grpSpPr>
          <a:xfrm>
            <a:off x="732427" y="3731418"/>
            <a:ext cx="1340789" cy="640830"/>
            <a:chOff x="238125" y="1151100"/>
            <a:chExt cx="7139450" cy="3412300"/>
          </a:xfrm>
        </p:grpSpPr>
        <p:sp>
          <p:nvSpPr>
            <p:cNvPr id="5902" name="Google Shape;5902;p68"/>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8"/>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8"/>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8"/>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8"/>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8"/>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8"/>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8"/>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8"/>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8"/>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8"/>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8"/>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4" name="Google Shape;5914;p68"/>
          <p:cNvGrpSpPr/>
          <p:nvPr/>
        </p:nvGrpSpPr>
        <p:grpSpPr>
          <a:xfrm>
            <a:off x="5599650" y="2934699"/>
            <a:ext cx="985357" cy="585764"/>
            <a:chOff x="5145061" y="2881789"/>
            <a:chExt cx="1107641" cy="658458"/>
          </a:xfrm>
        </p:grpSpPr>
        <p:grpSp>
          <p:nvGrpSpPr>
            <p:cNvPr id="5915" name="Google Shape;5915;p68"/>
            <p:cNvGrpSpPr/>
            <p:nvPr/>
          </p:nvGrpSpPr>
          <p:grpSpPr>
            <a:xfrm>
              <a:off x="5722989" y="3244587"/>
              <a:ext cx="529713" cy="295659"/>
              <a:chOff x="5722989" y="3244587"/>
              <a:chExt cx="529713" cy="295659"/>
            </a:xfrm>
          </p:grpSpPr>
          <p:sp>
            <p:nvSpPr>
              <p:cNvPr id="5916" name="Google Shape;5916;p68"/>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917" name="Google Shape;5917;p68"/>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918" name="Google Shape;5918;p68"/>
            <p:cNvGrpSpPr/>
            <p:nvPr/>
          </p:nvGrpSpPr>
          <p:grpSpPr>
            <a:xfrm>
              <a:off x="5145061" y="3244587"/>
              <a:ext cx="536807" cy="295659"/>
              <a:chOff x="5145061" y="3244587"/>
              <a:chExt cx="536807" cy="295659"/>
            </a:xfrm>
          </p:grpSpPr>
          <p:sp>
            <p:nvSpPr>
              <p:cNvPr id="5919" name="Google Shape;5919;p68"/>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920" name="Google Shape;5920;p68"/>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921" name="Google Shape;5921;p68"/>
            <p:cNvGrpSpPr/>
            <p:nvPr/>
          </p:nvGrpSpPr>
          <p:grpSpPr>
            <a:xfrm>
              <a:off x="5341327" y="2898245"/>
              <a:ext cx="532309" cy="614891"/>
              <a:chOff x="5341327" y="2898245"/>
              <a:chExt cx="532309" cy="614891"/>
            </a:xfrm>
          </p:grpSpPr>
          <p:sp>
            <p:nvSpPr>
              <p:cNvPr id="5922" name="Google Shape;5922;p68"/>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923" name="Google Shape;5923;p68"/>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924" name="Google Shape;5924;p68"/>
            <p:cNvGrpSpPr/>
            <p:nvPr/>
          </p:nvGrpSpPr>
          <p:grpSpPr>
            <a:xfrm>
              <a:off x="5532290" y="2881789"/>
              <a:ext cx="620516" cy="305456"/>
              <a:chOff x="5532290" y="2881789"/>
              <a:chExt cx="620516" cy="305456"/>
            </a:xfrm>
          </p:grpSpPr>
          <p:sp>
            <p:nvSpPr>
              <p:cNvPr id="5925" name="Google Shape;5925;p68"/>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926" name="Google Shape;5926;p68"/>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927" name="Google Shape;5927;p68"/>
          <p:cNvGrpSpPr/>
          <p:nvPr/>
        </p:nvGrpSpPr>
        <p:grpSpPr>
          <a:xfrm>
            <a:off x="8178573" y="3726757"/>
            <a:ext cx="269068" cy="645491"/>
            <a:chOff x="7026852" y="3311869"/>
            <a:chExt cx="434331" cy="1041954"/>
          </a:xfrm>
        </p:grpSpPr>
        <p:sp>
          <p:nvSpPr>
            <p:cNvPr id="5928" name="Google Shape;5928;p68"/>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8"/>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8"/>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1" name="Google Shape;5931;p68"/>
          <p:cNvGrpSpPr/>
          <p:nvPr/>
        </p:nvGrpSpPr>
        <p:grpSpPr>
          <a:xfrm>
            <a:off x="6195154" y="3765995"/>
            <a:ext cx="293882" cy="293836"/>
            <a:chOff x="4873519" y="3311869"/>
            <a:chExt cx="499374" cy="499296"/>
          </a:xfrm>
        </p:grpSpPr>
        <p:sp>
          <p:nvSpPr>
            <p:cNvPr id="5932" name="Google Shape;5932;p68"/>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8"/>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4" name="Google Shape;5934;p68"/>
          <p:cNvGrpSpPr/>
          <p:nvPr/>
        </p:nvGrpSpPr>
        <p:grpSpPr>
          <a:xfrm>
            <a:off x="6195154" y="4078366"/>
            <a:ext cx="293882" cy="293882"/>
            <a:chOff x="4873519" y="3875839"/>
            <a:chExt cx="499374" cy="499374"/>
          </a:xfrm>
        </p:grpSpPr>
        <p:sp>
          <p:nvSpPr>
            <p:cNvPr id="5935" name="Google Shape;5935;p68"/>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8"/>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68"/>
          <p:cNvGrpSpPr/>
          <p:nvPr/>
        </p:nvGrpSpPr>
        <p:grpSpPr>
          <a:xfrm>
            <a:off x="2425681" y="2050319"/>
            <a:ext cx="698104" cy="698208"/>
            <a:chOff x="2565073" y="2075876"/>
            <a:chExt cx="672482" cy="672518"/>
          </a:xfrm>
        </p:grpSpPr>
        <p:sp>
          <p:nvSpPr>
            <p:cNvPr id="5938" name="Google Shape;5938;p68"/>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8"/>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8"/>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8"/>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8"/>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8"/>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68"/>
          <p:cNvGrpSpPr/>
          <p:nvPr/>
        </p:nvGrpSpPr>
        <p:grpSpPr>
          <a:xfrm>
            <a:off x="5649092" y="3734919"/>
            <a:ext cx="438354" cy="637329"/>
            <a:chOff x="1697726" y="3244179"/>
            <a:chExt cx="788124" cy="1146069"/>
          </a:xfrm>
        </p:grpSpPr>
        <p:sp>
          <p:nvSpPr>
            <p:cNvPr id="5945" name="Google Shape;5945;p68"/>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8"/>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7" name="Google Shape;5947;p68"/>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8" name="Google Shape;5948;p68"/>
          <p:cNvGrpSpPr/>
          <p:nvPr/>
        </p:nvGrpSpPr>
        <p:grpSpPr>
          <a:xfrm>
            <a:off x="7650306" y="2063282"/>
            <a:ext cx="799565" cy="670282"/>
            <a:chOff x="7617850" y="2063282"/>
            <a:chExt cx="799565" cy="670282"/>
          </a:xfrm>
        </p:grpSpPr>
        <p:cxnSp>
          <p:nvCxnSpPr>
            <p:cNvPr id="5949" name="Google Shape;5949;p68"/>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950" name="Google Shape;5950;p68"/>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951" name="Google Shape;5951;p68"/>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952" name="Google Shape;5952;p68"/>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953" name="Google Shape;5953;p68"/>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954" name="Google Shape;5954;p68"/>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955" name="Google Shape;5955;p68"/>
            <p:cNvGrpSpPr/>
            <p:nvPr/>
          </p:nvGrpSpPr>
          <p:grpSpPr>
            <a:xfrm>
              <a:off x="7734309" y="2063282"/>
              <a:ext cx="570957" cy="620095"/>
              <a:chOff x="7734309" y="2063282"/>
              <a:chExt cx="570957" cy="620095"/>
            </a:xfrm>
          </p:grpSpPr>
          <p:grpSp>
            <p:nvGrpSpPr>
              <p:cNvPr id="5956" name="Google Shape;5956;p68"/>
              <p:cNvGrpSpPr/>
              <p:nvPr/>
            </p:nvGrpSpPr>
            <p:grpSpPr>
              <a:xfrm>
                <a:off x="8031573" y="2063282"/>
                <a:ext cx="273693" cy="620095"/>
                <a:chOff x="8031573" y="2063282"/>
                <a:chExt cx="273693" cy="620095"/>
              </a:xfrm>
            </p:grpSpPr>
            <p:sp>
              <p:nvSpPr>
                <p:cNvPr id="5957" name="Google Shape;5957;p6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68"/>
              <p:cNvGrpSpPr/>
              <p:nvPr/>
            </p:nvGrpSpPr>
            <p:grpSpPr>
              <a:xfrm flipH="1">
                <a:off x="7734309" y="2063282"/>
                <a:ext cx="273693" cy="620095"/>
                <a:chOff x="8031573" y="2063282"/>
                <a:chExt cx="273693" cy="620095"/>
              </a:xfrm>
            </p:grpSpPr>
            <p:sp>
              <p:nvSpPr>
                <p:cNvPr id="5962" name="Google Shape;5962;p6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966" name="Google Shape;5966;p68"/>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8"/>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8" name="Google Shape;5968;p68"/>
          <p:cNvGrpSpPr/>
          <p:nvPr/>
        </p:nvGrpSpPr>
        <p:grpSpPr>
          <a:xfrm>
            <a:off x="7836913" y="2916765"/>
            <a:ext cx="602567" cy="601884"/>
            <a:chOff x="1186975" y="238125"/>
            <a:chExt cx="5244275" cy="5238325"/>
          </a:xfrm>
        </p:grpSpPr>
        <p:sp>
          <p:nvSpPr>
            <p:cNvPr id="5969" name="Google Shape;5969;p68"/>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8"/>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8"/>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8"/>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3" name="Google Shape;5973;p68"/>
          <p:cNvGrpSpPr/>
          <p:nvPr/>
        </p:nvGrpSpPr>
        <p:grpSpPr>
          <a:xfrm>
            <a:off x="3279650" y="2056249"/>
            <a:ext cx="651848" cy="687338"/>
            <a:chOff x="3400515" y="2056248"/>
            <a:chExt cx="698134" cy="735987"/>
          </a:xfrm>
        </p:grpSpPr>
        <p:grpSp>
          <p:nvGrpSpPr>
            <p:cNvPr id="5974" name="Google Shape;5974;p68"/>
            <p:cNvGrpSpPr/>
            <p:nvPr/>
          </p:nvGrpSpPr>
          <p:grpSpPr>
            <a:xfrm>
              <a:off x="3400515" y="2283913"/>
              <a:ext cx="312919" cy="219900"/>
              <a:chOff x="3400515" y="2283913"/>
              <a:chExt cx="312919" cy="219900"/>
            </a:xfrm>
          </p:grpSpPr>
          <p:sp>
            <p:nvSpPr>
              <p:cNvPr id="5975" name="Google Shape;5975;p68"/>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76" name="Google Shape;5976;p68"/>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977" name="Google Shape;5977;p68"/>
            <p:cNvGrpSpPr/>
            <p:nvPr/>
          </p:nvGrpSpPr>
          <p:grpSpPr>
            <a:xfrm>
              <a:off x="3547823" y="2461089"/>
              <a:ext cx="219900" cy="331146"/>
              <a:chOff x="3547823" y="2461089"/>
              <a:chExt cx="219900" cy="331146"/>
            </a:xfrm>
          </p:grpSpPr>
          <p:sp>
            <p:nvSpPr>
              <p:cNvPr id="5978" name="Google Shape;5978;p68"/>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79" name="Google Shape;5979;p68"/>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980" name="Google Shape;5980;p68"/>
            <p:cNvGrpSpPr/>
            <p:nvPr/>
          </p:nvGrpSpPr>
          <p:grpSpPr>
            <a:xfrm>
              <a:off x="3734138" y="2461089"/>
              <a:ext cx="219900" cy="331146"/>
              <a:chOff x="3734138" y="2461089"/>
              <a:chExt cx="219900" cy="331146"/>
            </a:xfrm>
          </p:grpSpPr>
          <p:sp>
            <p:nvSpPr>
              <p:cNvPr id="5981" name="Google Shape;5981;p68"/>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82" name="Google Shape;5982;p68"/>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983" name="Google Shape;5983;p68"/>
            <p:cNvGrpSpPr/>
            <p:nvPr/>
          </p:nvGrpSpPr>
          <p:grpSpPr>
            <a:xfrm>
              <a:off x="3787560" y="2281742"/>
              <a:ext cx="311089" cy="219900"/>
              <a:chOff x="3787560" y="2281742"/>
              <a:chExt cx="311089" cy="219900"/>
            </a:xfrm>
          </p:grpSpPr>
          <p:sp>
            <p:nvSpPr>
              <p:cNvPr id="5984" name="Google Shape;5984;p68"/>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85" name="Google Shape;5985;p68"/>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986" name="Google Shape;5986;p68"/>
            <p:cNvGrpSpPr/>
            <p:nvPr/>
          </p:nvGrpSpPr>
          <p:grpSpPr>
            <a:xfrm>
              <a:off x="3637290" y="2056248"/>
              <a:ext cx="219900" cy="330736"/>
              <a:chOff x="3637290" y="2056248"/>
              <a:chExt cx="219900" cy="330736"/>
            </a:xfrm>
          </p:grpSpPr>
          <p:sp>
            <p:nvSpPr>
              <p:cNvPr id="5987" name="Google Shape;5987;p68"/>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988" name="Google Shape;5988;p68"/>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989" name="Google Shape;5989;p68"/>
          <p:cNvGrpSpPr/>
          <p:nvPr/>
        </p:nvGrpSpPr>
        <p:grpSpPr>
          <a:xfrm>
            <a:off x="2571356" y="2926255"/>
            <a:ext cx="1268144" cy="592394"/>
            <a:chOff x="238125" y="1188750"/>
            <a:chExt cx="7140450" cy="3335550"/>
          </a:xfrm>
        </p:grpSpPr>
        <p:sp>
          <p:nvSpPr>
            <p:cNvPr id="5990" name="Google Shape;5990;p68"/>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8"/>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8"/>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8"/>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8"/>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5" name="Google Shape;5995;p68"/>
          <p:cNvGrpSpPr/>
          <p:nvPr/>
        </p:nvGrpSpPr>
        <p:grpSpPr>
          <a:xfrm>
            <a:off x="6679257" y="2928410"/>
            <a:ext cx="1053944" cy="590147"/>
            <a:chOff x="238125" y="1335475"/>
            <a:chExt cx="5418735" cy="3034175"/>
          </a:xfrm>
        </p:grpSpPr>
        <p:sp>
          <p:nvSpPr>
            <p:cNvPr id="5996" name="Google Shape;5996;p68"/>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8"/>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8"/>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9" name="Google Shape;5999;p68"/>
          <p:cNvGrpSpPr/>
          <p:nvPr/>
        </p:nvGrpSpPr>
        <p:grpSpPr>
          <a:xfrm>
            <a:off x="4110066" y="3733309"/>
            <a:ext cx="1268207" cy="638939"/>
            <a:chOff x="3967651" y="3645904"/>
            <a:chExt cx="1479304" cy="745292"/>
          </a:xfrm>
        </p:grpSpPr>
        <p:grpSp>
          <p:nvGrpSpPr>
            <p:cNvPr id="6000" name="Google Shape;6000;p68"/>
            <p:cNvGrpSpPr/>
            <p:nvPr/>
          </p:nvGrpSpPr>
          <p:grpSpPr>
            <a:xfrm>
              <a:off x="3967651" y="4009026"/>
              <a:ext cx="1479304" cy="382170"/>
              <a:chOff x="3967651" y="4009026"/>
              <a:chExt cx="1479304" cy="382170"/>
            </a:xfrm>
          </p:grpSpPr>
          <p:grpSp>
            <p:nvGrpSpPr>
              <p:cNvPr id="6001" name="Google Shape;6001;p68"/>
              <p:cNvGrpSpPr/>
              <p:nvPr/>
            </p:nvGrpSpPr>
            <p:grpSpPr>
              <a:xfrm>
                <a:off x="4892216" y="4195630"/>
                <a:ext cx="554739" cy="195566"/>
                <a:chOff x="3604375" y="4892160"/>
                <a:chExt cx="1651500" cy="582215"/>
              </a:xfrm>
            </p:grpSpPr>
            <p:sp>
              <p:nvSpPr>
                <p:cNvPr id="6002" name="Google Shape;6002;p68"/>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8"/>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68"/>
              <p:cNvGrpSpPr/>
              <p:nvPr/>
            </p:nvGrpSpPr>
            <p:grpSpPr>
              <a:xfrm>
                <a:off x="3967651" y="4146303"/>
                <a:ext cx="579402" cy="244893"/>
                <a:chOff x="851875" y="4745310"/>
                <a:chExt cx="1724925" cy="729065"/>
              </a:xfrm>
            </p:grpSpPr>
            <p:sp>
              <p:nvSpPr>
                <p:cNvPr id="6005" name="Google Shape;6005;p68"/>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8"/>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7" name="Google Shape;6007;p68"/>
              <p:cNvGrpSpPr/>
              <p:nvPr/>
            </p:nvGrpSpPr>
            <p:grpSpPr>
              <a:xfrm>
                <a:off x="4460753" y="4009026"/>
                <a:ext cx="493110" cy="382170"/>
                <a:chOff x="2319875" y="4336625"/>
                <a:chExt cx="1468025" cy="1137750"/>
              </a:xfrm>
            </p:grpSpPr>
            <p:sp>
              <p:nvSpPr>
                <p:cNvPr id="6008" name="Google Shape;6008;p68"/>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8"/>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10" name="Google Shape;6010;p68"/>
            <p:cNvGrpSpPr/>
            <p:nvPr/>
          </p:nvGrpSpPr>
          <p:grpSpPr>
            <a:xfrm>
              <a:off x="4479443" y="3645904"/>
              <a:ext cx="455965" cy="388789"/>
              <a:chOff x="2957425" y="238100"/>
              <a:chExt cx="1910200" cy="1628775"/>
            </a:xfrm>
          </p:grpSpPr>
          <p:sp>
            <p:nvSpPr>
              <p:cNvPr id="6011" name="Google Shape;6011;p68"/>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8"/>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8"/>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8"/>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8"/>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8"/>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8"/>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8"/>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8"/>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8"/>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1" name="Google Shape;6021;p68"/>
          <p:cNvGrpSpPr/>
          <p:nvPr/>
        </p:nvGrpSpPr>
        <p:grpSpPr>
          <a:xfrm>
            <a:off x="2496179" y="3734510"/>
            <a:ext cx="1243128" cy="637739"/>
            <a:chOff x="2496310" y="3693351"/>
            <a:chExt cx="1342906" cy="688926"/>
          </a:xfrm>
        </p:grpSpPr>
        <p:grpSp>
          <p:nvGrpSpPr>
            <p:cNvPr id="6022" name="Google Shape;6022;p68"/>
            <p:cNvGrpSpPr/>
            <p:nvPr/>
          </p:nvGrpSpPr>
          <p:grpSpPr>
            <a:xfrm>
              <a:off x="2496310" y="3693351"/>
              <a:ext cx="1342906" cy="688875"/>
              <a:chOff x="2496310" y="3693351"/>
              <a:chExt cx="1342906" cy="688875"/>
            </a:xfrm>
          </p:grpSpPr>
          <p:sp>
            <p:nvSpPr>
              <p:cNvPr id="6023" name="Google Shape;6023;p68"/>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8"/>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8"/>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8"/>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8"/>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8"/>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29" name="Google Shape;6029;p68"/>
              <p:cNvCxnSpPr>
                <a:stCxn id="6027"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030" name="Google Shape;6030;p68"/>
              <p:cNvCxnSpPr>
                <a:stCxn id="6024"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031" name="Google Shape;6031;p68"/>
              <p:cNvCxnSpPr>
                <a:stCxn id="6025"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032" name="Google Shape;6032;p68"/>
              <p:cNvCxnSpPr>
                <a:stCxn id="6028"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033" name="Google Shape;6033;p68"/>
              <p:cNvCxnSpPr>
                <a:stCxn id="6026"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034" name="Google Shape;6034;p68"/>
            <p:cNvGrpSpPr/>
            <p:nvPr/>
          </p:nvGrpSpPr>
          <p:grpSpPr>
            <a:xfrm>
              <a:off x="2675275" y="3930557"/>
              <a:ext cx="1003306" cy="451719"/>
              <a:chOff x="2675275" y="4174282"/>
              <a:chExt cx="1003306" cy="451719"/>
            </a:xfrm>
          </p:grpSpPr>
          <p:sp>
            <p:nvSpPr>
              <p:cNvPr id="6035" name="Google Shape;6035;p68"/>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8"/>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8"/>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38" name="Google Shape;6038;p68"/>
          <p:cNvGrpSpPr/>
          <p:nvPr/>
        </p:nvGrpSpPr>
        <p:grpSpPr>
          <a:xfrm>
            <a:off x="1669850" y="1171356"/>
            <a:ext cx="574511" cy="874709"/>
            <a:chOff x="1715404" y="1112080"/>
            <a:chExt cx="642270" cy="977984"/>
          </a:xfrm>
        </p:grpSpPr>
        <p:grpSp>
          <p:nvGrpSpPr>
            <p:cNvPr id="6039" name="Google Shape;6039;p68"/>
            <p:cNvGrpSpPr/>
            <p:nvPr/>
          </p:nvGrpSpPr>
          <p:grpSpPr>
            <a:xfrm>
              <a:off x="1715404" y="1112080"/>
              <a:ext cx="642270" cy="977984"/>
              <a:chOff x="1715404" y="1112080"/>
              <a:chExt cx="642270" cy="977984"/>
            </a:xfrm>
          </p:grpSpPr>
          <p:sp>
            <p:nvSpPr>
              <p:cNvPr id="6040" name="Google Shape;6040;p68"/>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8"/>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68"/>
            <p:cNvGrpSpPr/>
            <p:nvPr/>
          </p:nvGrpSpPr>
          <p:grpSpPr>
            <a:xfrm>
              <a:off x="1768927" y="1165603"/>
              <a:ext cx="535225" cy="851367"/>
              <a:chOff x="1768927" y="1165603"/>
              <a:chExt cx="535225" cy="851367"/>
            </a:xfrm>
          </p:grpSpPr>
          <p:sp>
            <p:nvSpPr>
              <p:cNvPr id="6043" name="Google Shape;6043;p68"/>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8"/>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68"/>
            <p:cNvGrpSpPr/>
            <p:nvPr/>
          </p:nvGrpSpPr>
          <p:grpSpPr>
            <a:xfrm>
              <a:off x="1822449" y="1219125"/>
              <a:ext cx="428180" cy="718859"/>
              <a:chOff x="1822449" y="1219125"/>
              <a:chExt cx="428180" cy="718859"/>
            </a:xfrm>
          </p:grpSpPr>
          <p:sp>
            <p:nvSpPr>
              <p:cNvPr id="6046" name="Google Shape;6046;p68"/>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8"/>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68"/>
            <p:cNvGrpSpPr/>
            <p:nvPr/>
          </p:nvGrpSpPr>
          <p:grpSpPr>
            <a:xfrm>
              <a:off x="1875972" y="1272648"/>
              <a:ext cx="321135" cy="586939"/>
              <a:chOff x="1875972" y="1272648"/>
              <a:chExt cx="321135" cy="586939"/>
            </a:xfrm>
          </p:grpSpPr>
          <p:sp>
            <p:nvSpPr>
              <p:cNvPr id="6049" name="Google Shape;6049;p68"/>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8"/>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51" name="Google Shape;6051;p68"/>
          <p:cNvGrpSpPr/>
          <p:nvPr/>
        </p:nvGrpSpPr>
        <p:grpSpPr>
          <a:xfrm>
            <a:off x="7777011" y="3728078"/>
            <a:ext cx="293855" cy="644170"/>
            <a:chOff x="241025" y="3151575"/>
            <a:chExt cx="293855" cy="644170"/>
          </a:xfrm>
        </p:grpSpPr>
        <p:sp>
          <p:nvSpPr>
            <p:cNvPr id="6052" name="Google Shape;6052;p68"/>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8"/>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68"/>
          <p:cNvGrpSpPr/>
          <p:nvPr/>
        </p:nvGrpSpPr>
        <p:grpSpPr>
          <a:xfrm>
            <a:off x="724994" y="2928078"/>
            <a:ext cx="1779649" cy="591620"/>
            <a:chOff x="246070" y="1983375"/>
            <a:chExt cx="1855347" cy="616849"/>
          </a:xfrm>
        </p:grpSpPr>
        <p:sp>
          <p:nvSpPr>
            <p:cNvPr id="6055" name="Google Shape;6055;p68"/>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8"/>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8"/>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8"/>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8"/>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8"/>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8"/>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8"/>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8"/>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4" name="Google Shape;6064;p68"/>
          <p:cNvGrpSpPr/>
          <p:nvPr/>
        </p:nvGrpSpPr>
        <p:grpSpPr>
          <a:xfrm>
            <a:off x="2335861" y="1171356"/>
            <a:ext cx="711055" cy="745993"/>
            <a:chOff x="2496269" y="1171698"/>
            <a:chExt cx="761953" cy="799392"/>
          </a:xfrm>
        </p:grpSpPr>
        <p:grpSp>
          <p:nvGrpSpPr>
            <p:cNvPr id="6065" name="Google Shape;6065;p68"/>
            <p:cNvGrpSpPr/>
            <p:nvPr/>
          </p:nvGrpSpPr>
          <p:grpSpPr>
            <a:xfrm>
              <a:off x="2496269" y="1171698"/>
              <a:ext cx="761953" cy="723022"/>
              <a:chOff x="2496269" y="1171698"/>
              <a:chExt cx="761953" cy="723022"/>
            </a:xfrm>
          </p:grpSpPr>
          <p:sp>
            <p:nvSpPr>
              <p:cNvPr id="6066" name="Google Shape;6066;p68"/>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68"/>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8" name="Google Shape;6068;p68"/>
              <p:cNvGrpSpPr/>
              <p:nvPr/>
            </p:nvGrpSpPr>
            <p:grpSpPr>
              <a:xfrm>
                <a:off x="2496269" y="1171698"/>
                <a:ext cx="761953" cy="723022"/>
                <a:chOff x="2496269" y="1120652"/>
                <a:chExt cx="761953" cy="723022"/>
              </a:xfrm>
            </p:grpSpPr>
            <p:grpSp>
              <p:nvGrpSpPr>
                <p:cNvPr id="6069" name="Google Shape;6069;p68"/>
                <p:cNvGrpSpPr/>
                <p:nvPr/>
              </p:nvGrpSpPr>
              <p:grpSpPr>
                <a:xfrm>
                  <a:off x="2496269" y="1120652"/>
                  <a:ext cx="761953" cy="723022"/>
                  <a:chOff x="2496269" y="1120652"/>
                  <a:chExt cx="761953" cy="723022"/>
                </a:xfrm>
              </p:grpSpPr>
              <p:grpSp>
                <p:nvGrpSpPr>
                  <p:cNvPr id="6070" name="Google Shape;6070;p68"/>
                  <p:cNvGrpSpPr/>
                  <p:nvPr/>
                </p:nvGrpSpPr>
                <p:grpSpPr>
                  <a:xfrm>
                    <a:off x="2496269" y="1304589"/>
                    <a:ext cx="407089" cy="305057"/>
                    <a:chOff x="2496269" y="1304589"/>
                    <a:chExt cx="407089" cy="305057"/>
                  </a:xfrm>
                </p:grpSpPr>
                <p:sp>
                  <p:nvSpPr>
                    <p:cNvPr id="6071" name="Google Shape;6071;p68"/>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8"/>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3" name="Google Shape;6073;p68"/>
                  <p:cNvGrpSpPr/>
                  <p:nvPr/>
                </p:nvGrpSpPr>
                <p:grpSpPr>
                  <a:xfrm>
                    <a:off x="2586468" y="1493376"/>
                    <a:ext cx="358850" cy="349656"/>
                    <a:chOff x="2586468" y="1493376"/>
                    <a:chExt cx="358850" cy="349656"/>
                  </a:xfrm>
                </p:grpSpPr>
                <p:sp>
                  <p:nvSpPr>
                    <p:cNvPr id="6074" name="Google Shape;6074;p68"/>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8"/>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6" name="Google Shape;6076;p68"/>
                  <p:cNvGrpSpPr/>
                  <p:nvPr/>
                </p:nvGrpSpPr>
                <p:grpSpPr>
                  <a:xfrm>
                    <a:off x="2807939" y="1494024"/>
                    <a:ext cx="358857" cy="349650"/>
                    <a:chOff x="2807939" y="1494024"/>
                    <a:chExt cx="358857" cy="349650"/>
                  </a:xfrm>
                </p:grpSpPr>
                <p:sp>
                  <p:nvSpPr>
                    <p:cNvPr id="6077" name="Google Shape;6077;p68"/>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8"/>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9" name="Google Shape;6079;p68"/>
                  <p:cNvGrpSpPr/>
                  <p:nvPr/>
                </p:nvGrpSpPr>
                <p:grpSpPr>
                  <a:xfrm>
                    <a:off x="2851133" y="1305635"/>
                    <a:ext cx="407089" cy="305057"/>
                    <a:chOff x="2851133" y="1305635"/>
                    <a:chExt cx="407089" cy="305057"/>
                  </a:xfrm>
                </p:grpSpPr>
                <p:sp>
                  <p:nvSpPr>
                    <p:cNvPr id="6080" name="Google Shape;6080;p68"/>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8"/>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68"/>
                  <p:cNvGrpSpPr/>
                  <p:nvPr/>
                </p:nvGrpSpPr>
                <p:grpSpPr>
                  <a:xfrm>
                    <a:off x="2727495" y="1120652"/>
                    <a:ext cx="300271" cy="396358"/>
                    <a:chOff x="2727495" y="1120652"/>
                    <a:chExt cx="300271" cy="396358"/>
                  </a:xfrm>
                </p:grpSpPr>
                <p:sp>
                  <p:nvSpPr>
                    <p:cNvPr id="6083" name="Google Shape;6083;p68"/>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8"/>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85" name="Google Shape;6085;p68"/>
                <p:cNvGrpSpPr/>
                <p:nvPr/>
              </p:nvGrpSpPr>
              <p:grpSpPr>
                <a:xfrm>
                  <a:off x="2722305" y="1350460"/>
                  <a:ext cx="308357" cy="308344"/>
                  <a:chOff x="2722305" y="1350460"/>
                  <a:chExt cx="308357" cy="308344"/>
                </a:xfrm>
              </p:grpSpPr>
              <p:sp>
                <p:nvSpPr>
                  <p:cNvPr id="6086" name="Google Shape;6086;p68"/>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7" name="Google Shape;6087;p68"/>
                  <p:cNvGrpSpPr/>
                  <p:nvPr/>
                </p:nvGrpSpPr>
                <p:grpSpPr>
                  <a:xfrm>
                    <a:off x="2725064" y="1364529"/>
                    <a:ext cx="297954" cy="280182"/>
                    <a:chOff x="2725064" y="1364529"/>
                    <a:chExt cx="297954" cy="280182"/>
                  </a:xfrm>
                </p:grpSpPr>
                <p:sp>
                  <p:nvSpPr>
                    <p:cNvPr id="6088" name="Google Shape;6088;p68"/>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8"/>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8"/>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8"/>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8"/>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093" name="Google Shape;6093;p68"/>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8"/>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8"/>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8"/>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8"/>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68"/>
          <p:cNvGrpSpPr/>
          <p:nvPr/>
        </p:nvGrpSpPr>
        <p:grpSpPr>
          <a:xfrm>
            <a:off x="3924561" y="2927462"/>
            <a:ext cx="1569144" cy="591015"/>
            <a:chOff x="3820100" y="3023049"/>
            <a:chExt cx="1303926" cy="491162"/>
          </a:xfrm>
        </p:grpSpPr>
        <p:grpSp>
          <p:nvGrpSpPr>
            <p:cNvPr id="6099" name="Google Shape;6099;p68"/>
            <p:cNvGrpSpPr/>
            <p:nvPr/>
          </p:nvGrpSpPr>
          <p:grpSpPr>
            <a:xfrm>
              <a:off x="3820100" y="3023072"/>
              <a:ext cx="1303926" cy="491139"/>
              <a:chOff x="3820100" y="3023072"/>
              <a:chExt cx="1303926" cy="491139"/>
            </a:xfrm>
          </p:grpSpPr>
          <p:sp>
            <p:nvSpPr>
              <p:cNvPr id="6100" name="Google Shape;6100;p68"/>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8"/>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68"/>
            <p:cNvGrpSpPr/>
            <p:nvPr/>
          </p:nvGrpSpPr>
          <p:grpSpPr>
            <a:xfrm>
              <a:off x="4132439" y="3023645"/>
              <a:ext cx="393633" cy="177096"/>
              <a:chOff x="4132439" y="3023645"/>
              <a:chExt cx="393633" cy="177096"/>
            </a:xfrm>
          </p:grpSpPr>
          <p:sp>
            <p:nvSpPr>
              <p:cNvPr id="6103" name="Google Shape;6103;p68"/>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8"/>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68"/>
            <p:cNvGrpSpPr/>
            <p:nvPr/>
          </p:nvGrpSpPr>
          <p:grpSpPr>
            <a:xfrm>
              <a:off x="3921811" y="3023049"/>
              <a:ext cx="1002397" cy="388943"/>
              <a:chOff x="3921811" y="3023049"/>
              <a:chExt cx="1002397" cy="388943"/>
            </a:xfrm>
          </p:grpSpPr>
          <p:sp>
            <p:nvSpPr>
              <p:cNvPr id="6106" name="Google Shape;6106;p68"/>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8"/>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68"/>
            <p:cNvGrpSpPr/>
            <p:nvPr/>
          </p:nvGrpSpPr>
          <p:grpSpPr>
            <a:xfrm>
              <a:off x="4023645" y="3023049"/>
              <a:ext cx="683032" cy="286722"/>
              <a:chOff x="4023645" y="3023049"/>
              <a:chExt cx="683032" cy="286722"/>
            </a:xfrm>
          </p:grpSpPr>
          <p:sp>
            <p:nvSpPr>
              <p:cNvPr id="6109" name="Google Shape;6109;p68"/>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8"/>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11" name="Google Shape;6111;p68"/>
          <p:cNvGrpSpPr/>
          <p:nvPr/>
        </p:nvGrpSpPr>
        <p:grpSpPr>
          <a:xfrm>
            <a:off x="1556683" y="2054307"/>
            <a:ext cx="713522" cy="688025"/>
            <a:chOff x="1706078" y="2092648"/>
            <a:chExt cx="660913" cy="637296"/>
          </a:xfrm>
        </p:grpSpPr>
        <p:sp>
          <p:nvSpPr>
            <p:cNvPr id="6112" name="Google Shape;6112;p68"/>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3" name="Google Shape;6113;p68"/>
            <p:cNvGrpSpPr/>
            <p:nvPr/>
          </p:nvGrpSpPr>
          <p:grpSpPr>
            <a:xfrm>
              <a:off x="1706078" y="2092648"/>
              <a:ext cx="660913" cy="575241"/>
              <a:chOff x="1706078" y="2092648"/>
              <a:chExt cx="660913" cy="575241"/>
            </a:xfrm>
          </p:grpSpPr>
          <p:sp>
            <p:nvSpPr>
              <p:cNvPr id="6114" name="Google Shape;6114;p68"/>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8"/>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8"/>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17" name="Google Shape;6117;p68"/>
          <p:cNvGrpSpPr/>
          <p:nvPr/>
        </p:nvGrpSpPr>
        <p:grpSpPr>
          <a:xfrm>
            <a:off x="6318542" y="1171856"/>
            <a:ext cx="1317459" cy="684168"/>
            <a:chOff x="238125" y="999450"/>
            <a:chExt cx="7140700" cy="3708225"/>
          </a:xfrm>
        </p:grpSpPr>
        <p:sp>
          <p:nvSpPr>
            <p:cNvPr id="6118" name="Google Shape;6118;p68"/>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8"/>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8"/>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8"/>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8"/>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8"/>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8"/>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8"/>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8"/>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0" name="Shape 6130"/>
        <p:cNvGrpSpPr/>
        <p:nvPr/>
      </p:nvGrpSpPr>
      <p:grpSpPr>
        <a:xfrm>
          <a:off x="0" y="0"/>
          <a:ext cx="0" cy="0"/>
          <a:chOff x="0" y="0"/>
          <a:chExt cx="0" cy="0"/>
        </a:xfrm>
      </p:grpSpPr>
      <p:grpSp>
        <p:nvGrpSpPr>
          <p:cNvPr id="6131" name="Google Shape;6131;p69"/>
          <p:cNvGrpSpPr/>
          <p:nvPr/>
        </p:nvGrpSpPr>
        <p:grpSpPr>
          <a:xfrm>
            <a:off x="729238" y="1179665"/>
            <a:ext cx="1636117" cy="1526144"/>
            <a:chOff x="729238" y="1179665"/>
            <a:chExt cx="1636117" cy="1526144"/>
          </a:xfrm>
        </p:grpSpPr>
        <p:grpSp>
          <p:nvGrpSpPr>
            <p:cNvPr id="6132" name="Google Shape;6132;p69"/>
            <p:cNvGrpSpPr/>
            <p:nvPr/>
          </p:nvGrpSpPr>
          <p:grpSpPr>
            <a:xfrm>
              <a:off x="729238" y="1179665"/>
              <a:ext cx="80700" cy="1526144"/>
              <a:chOff x="729238" y="1179665"/>
              <a:chExt cx="80700" cy="1526144"/>
            </a:xfrm>
          </p:grpSpPr>
          <p:sp>
            <p:nvSpPr>
              <p:cNvPr id="6133" name="Google Shape;6133;p69"/>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9"/>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9"/>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9"/>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9"/>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9"/>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9"/>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9"/>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9"/>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9"/>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69"/>
            <p:cNvGrpSpPr/>
            <p:nvPr/>
          </p:nvGrpSpPr>
          <p:grpSpPr>
            <a:xfrm>
              <a:off x="903098" y="1179665"/>
              <a:ext cx="80700" cy="1526144"/>
              <a:chOff x="903098" y="1179665"/>
              <a:chExt cx="80700" cy="1526144"/>
            </a:xfrm>
          </p:grpSpPr>
          <p:sp>
            <p:nvSpPr>
              <p:cNvPr id="6144" name="Google Shape;6144;p69"/>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9"/>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9"/>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9"/>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9"/>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9"/>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9"/>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9"/>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9"/>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9"/>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69"/>
            <p:cNvGrpSpPr/>
            <p:nvPr/>
          </p:nvGrpSpPr>
          <p:grpSpPr>
            <a:xfrm>
              <a:off x="1076958" y="1179665"/>
              <a:ext cx="80700" cy="1526144"/>
              <a:chOff x="1076958" y="1179665"/>
              <a:chExt cx="80700" cy="1526144"/>
            </a:xfrm>
          </p:grpSpPr>
          <p:sp>
            <p:nvSpPr>
              <p:cNvPr id="6155" name="Google Shape;6155;p69"/>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9"/>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9"/>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9"/>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9"/>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9"/>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9"/>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9"/>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9"/>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9"/>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69"/>
            <p:cNvGrpSpPr/>
            <p:nvPr/>
          </p:nvGrpSpPr>
          <p:grpSpPr>
            <a:xfrm>
              <a:off x="1247707" y="1179665"/>
              <a:ext cx="80700" cy="1526144"/>
              <a:chOff x="1247707" y="1179665"/>
              <a:chExt cx="80700" cy="1526144"/>
            </a:xfrm>
          </p:grpSpPr>
          <p:sp>
            <p:nvSpPr>
              <p:cNvPr id="6166" name="Google Shape;6166;p69"/>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9"/>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9"/>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9"/>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9"/>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9"/>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9"/>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9"/>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9"/>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9"/>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69"/>
            <p:cNvGrpSpPr/>
            <p:nvPr/>
          </p:nvGrpSpPr>
          <p:grpSpPr>
            <a:xfrm>
              <a:off x="1421567" y="1179665"/>
              <a:ext cx="80700" cy="1526144"/>
              <a:chOff x="1421567" y="1179665"/>
              <a:chExt cx="80700" cy="1526144"/>
            </a:xfrm>
          </p:grpSpPr>
          <p:sp>
            <p:nvSpPr>
              <p:cNvPr id="6177" name="Google Shape;6177;p69"/>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9"/>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9"/>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9"/>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9"/>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9"/>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9"/>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9"/>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9"/>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9"/>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69"/>
            <p:cNvGrpSpPr/>
            <p:nvPr/>
          </p:nvGrpSpPr>
          <p:grpSpPr>
            <a:xfrm>
              <a:off x="1592327" y="1179665"/>
              <a:ext cx="80700" cy="1526144"/>
              <a:chOff x="1592327" y="1179665"/>
              <a:chExt cx="80700" cy="1526144"/>
            </a:xfrm>
          </p:grpSpPr>
          <p:sp>
            <p:nvSpPr>
              <p:cNvPr id="6188" name="Google Shape;6188;p69"/>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9"/>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9"/>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9"/>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9"/>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9"/>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9"/>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9"/>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9"/>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9"/>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69"/>
            <p:cNvGrpSpPr/>
            <p:nvPr/>
          </p:nvGrpSpPr>
          <p:grpSpPr>
            <a:xfrm>
              <a:off x="1766187" y="1179665"/>
              <a:ext cx="80700" cy="1526144"/>
              <a:chOff x="1766187" y="1179665"/>
              <a:chExt cx="80700" cy="1526144"/>
            </a:xfrm>
          </p:grpSpPr>
          <p:sp>
            <p:nvSpPr>
              <p:cNvPr id="6199" name="Google Shape;6199;p69"/>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9"/>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9"/>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9"/>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9"/>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9"/>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9"/>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9"/>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9"/>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9"/>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69"/>
            <p:cNvGrpSpPr/>
            <p:nvPr/>
          </p:nvGrpSpPr>
          <p:grpSpPr>
            <a:xfrm>
              <a:off x="1936935" y="1179665"/>
              <a:ext cx="80700" cy="1526144"/>
              <a:chOff x="1936935" y="1179665"/>
              <a:chExt cx="80700" cy="1526144"/>
            </a:xfrm>
          </p:grpSpPr>
          <p:sp>
            <p:nvSpPr>
              <p:cNvPr id="6210" name="Google Shape;6210;p69"/>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9"/>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9"/>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9"/>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9"/>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9"/>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9"/>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9"/>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9"/>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9"/>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0" name="Google Shape;6220;p69"/>
            <p:cNvGrpSpPr/>
            <p:nvPr/>
          </p:nvGrpSpPr>
          <p:grpSpPr>
            <a:xfrm>
              <a:off x="2110795" y="1179665"/>
              <a:ext cx="80700" cy="1526144"/>
              <a:chOff x="2110795" y="1179665"/>
              <a:chExt cx="80700" cy="1526144"/>
            </a:xfrm>
          </p:grpSpPr>
          <p:sp>
            <p:nvSpPr>
              <p:cNvPr id="6221" name="Google Shape;6221;p69"/>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9"/>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9"/>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9"/>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9"/>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9"/>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9"/>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9"/>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9"/>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9"/>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69"/>
            <p:cNvGrpSpPr/>
            <p:nvPr/>
          </p:nvGrpSpPr>
          <p:grpSpPr>
            <a:xfrm>
              <a:off x="2284655" y="1179665"/>
              <a:ext cx="80700" cy="1526144"/>
              <a:chOff x="2284655" y="1179665"/>
              <a:chExt cx="80700" cy="1526144"/>
            </a:xfrm>
          </p:grpSpPr>
          <p:sp>
            <p:nvSpPr>
              <p:cNvPr id="6232" name="Google Shape;6232;p69"/>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9"/>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9"/>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9"/>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9"/>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9"/>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9"/>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9"/>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9"/>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9"/>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42" name="Google Shape;6242;p69"/>
          <p:cNvGrpSpPr/>
          <p:nvPr/>
        </p:nvGrpSpPr>
        <p:grpSpPr>
          <a:xfrm>
            <a:off x="2623904" y="1198803"/>
            <a:ext cx="1364248" cy="1102133"/>
            <a:chOff x="2623904" y="1198803"/>
            <a:chExt cx="1364248" cy="1102133"/>
          </a:xfrm>
        </p:grpSpPr>
        <p:grpSp>
          <p:nvGrpSpPr>
            <p:cNvPr id="6243" name="Google Shape;6243;p69"/>
            <p:cNvGrpSpPr/>
            <p:nvPr/>
          </p:nvGrpSpPr>
          <p:grpSpPr>
            <a:xfrm>
              <a:off x="2623907" y="1198803"/>
              <a:ext cx="1364245" cy="273000"/>
              <a:chOff x="2623907" y="1198803"/>
              <a:chExt cx="1364245" cy="273000"/>
            </a:xfrm>
          </p:grpSpPr>
          <p:sp>
            <p:nvSpPr>
              <p:cNvPr id="6244" name="Google Shape;6244;p69"/>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9"/>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9"/>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9"/>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9"/>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9" name="Google Shape;6249;p69"/>
            <p:cNvGrpSpPr/>
            <p:nvPr/>
          </p:nvGrpSpPr>
          <p:grpSpPr>
            <a:xfrm>
              <a:off x="2623904" y="1476964"/>
              <a:ext cx="1364245" cy="273000"/>
              <a:chOff x="2623904" y="1476964"/>
              <a:chExt cx="1364245" cy="273000"/>
            </a:xfrm>
          </p:grpSpPr>
          <p:sp>
            <p:nvSpPr>
              <p:cNvPr id="6250" name="Google Shape;6250;p69"/>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9"/>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9"/>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9"/>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9"/>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69"/>
            <p:cNvGrpSpPr/>
            <p:nvPr/>
          </p:nvGrpSpPr>
          <p:grpSpPr>
            <a:xfrm>
              <a:off x="2623907" y="1749775"/>
              <a:ext cx="1364245" cy="273000"/>
              <a:chOff x="2623907" y="1749775"/>
              <a:chExt cx="1364245" cy="273000"/>
            </a:xfrm>
          </p:grpSpPr>
          <p:sp>
            <p:nvSpPr>
              <p:cNvPr id="6256" name="Google Shape;6256;p69"/>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9"/>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9"/>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9"/>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9"/>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1" name="Google Shape;6261;p69"/>
            <p:cNvGrpSpPr/>
            <p:nvPr/>
          </p:nvGrpSpPr>
          <p:grpSpPr>
            <a:xfrm>
              <a:off x="2623904" y="2027936"/>
              <a:ext cx="1364245" cy="273000"/>
              <a:chOff x="2623904" y="2027936"/>
              <a:chExt cx="1364245" cy="273000"/>
            </a:xfrm>
          </p:grpSpPr>
          <p:sp>
            <p:nvSpPr>
              <p:cNvPr id="6262" name="Google Shape;6262;p69"/>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9"/>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9"/>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9"/>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9"/>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67" name="Google Shape;6267;p69"/>
          <p:cNvGrpSpPr/>
          <p:nvPr/>
        </p:nvGrpSpPr>
        <p:grpSpPr>
          <a:xfrm>
            <a:off x="2613365" y="2657876"/>
            <a:ext cx="1387541" cy="159124"/>
            <a:chOff x="3200660" y="2180272"/>
            <a:chExt cx="2563824" cy="378237"/>
          </a:xfrm>
        </p:grpSpPr>
        <p:sp>
          <p:nvSpPr>
            <p:cNvPr id="6268" name="Google Shape;6268;p69"/>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9"/>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9"/>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9"/>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9"/>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9"/>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9"/>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9"/>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9"/>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9"/>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9"/>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9"/>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9"/>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9"/>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9"/>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9"/>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9"/>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9"/>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6" name="Google Shape;6286;p69"/>
          <p:cNvGrpSpPr/>
          <p:nvPr/>
        </p:nvGrpSpPr>
        <p:grpSpPr>
          <a:xfrm>
            <a:off x="2609890" y="2935640"/>
            <a:ext cx="1390502" cy="159625"/>
            <a:chOff x="3530150" y="2790075"/>
            <a:chExt cx="1962600" cy="225300"/>
          </a:xfrm>
        </p:grpSpPr>
        <p:sp>
          <p:nvSpPr>
            <p:cNvPr id="6287" name="Google Shape;6287;p69"/>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9"/>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9" name="Google Shape;6289;p69"/>
          <p:cNvGrpSpPr/>
          <p:nvPr/>
        </p:nvGrpSpPr>
        <p:grpSpPr>
          <a:xfrm>
            <a:off x="2609948" y="3213905"/>
            <a:ext cx="1411629" cy="154175"/>
            <a:chOff x="3558802" y="4011244"/>
            <a:chExt cx="1866000" cy="111600"/>
          </a:xfrm>
        </p:grpSpPr>
        <p:sp>
          <p:nvSpPr>
            <p:cNvPr id="6290" name="Google Shape;6290;p69"/>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9"/>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69"/>
          <p:cNvGrpSpPr/>
          <p:nvPr/>
        </p:nvGrpSpPr>
        <p:grpSpPr>
          <a:xfrm>
            <a:off x="2610235" y="2419475"/>
            <a:ext cx="1383503" cy="119761"/>
            <a:chOff x="3465975" y="2270258"/>
            <a:chExt cx="1986364" cy="171947"/>
          </a:xfrm>
        </p:grpSpPr>
        <p:sp>
          <p:nvSpPr>
            <p:cNvPr id="6293" name="Google Shape;6293;p69"/>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9"/>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9"/>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9"/>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9"/>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9"/>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9"/>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9"/>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69"/>
          <p:cNvGrpSpPr/>
          <p:nvPr/>
        </p:nvGrpSpPr>
        <p:grpSpPr>
          <a:xfrm>
            <a:off x="2621243" y="3783248"/>
            <a:ext cx="1369531" cy="195460"/>
            <a:chOff x="723300" y="4253549"/>
            <a:chExt cx="2276482" cy="324900"/>
          </a:xfrm>
        </p:grpSpPr>
        <p:sp>
          <p:nvSpPr>
            <p:cNvPr id="6302" name="Google Shape;6302;p69"/>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9"/>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9"/>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9"/>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9"/>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69"/>
          <p:cNvGrpSpPr/>
          <p:nvPr/>
        </p:nvGrpSpPr>
        <p:grpSpPr>
          <a:xfrm>
            <a:off x="2610803" y="3484489"/>
            <a:ext cx="1389066" cy="180119"/>
            <a:chOff x="705948" y="3788465"/>
            <a:chExt cx="2308953" cy="299400"/>
          </a:xfrm>
        </p:grpSpPr>
        <p:sp>
          <p:nvSpPr>
            <p:cNvPr id="6308" name="Google Shape;6308;p69"/>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9"/>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9"/>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9"/>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9"/>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69"/>
          <p:cNvGrpSpPr/>
          <p:nvPr/>
        </p:nvGrpSpPr>
        <p:grpSpPr>
          <a:xfrm>
            <a:off x="4207794" y="2088443"/>
            <a:ext cx="1433821" cy="191501"/>
            <a:chOff x="4273350" y="2088443"/>
            <a:chExt cx="1433821" cy="191501"/>
          </a:xfrm>
        </p:grpSpPr>
        <p:grpSp>
          <p:nvGrpSpPr>
            <p:cNvPr id="6314" name="Google Shape;6314;p69"/>
            <p:cNvGrpSpPr/>
            <p:nvPr/>
          </p:nvGrpSpPr>
          <p:grpSpPr>
            <a:xfrm>
              <a:off x="4273350" y="2088443"/>
              <a:ext cx="1433821" cy="0"/>
              <a:chOff x="5224975" y="2962250"/>
              <a:chExt cx="1544400" cy="0"/>
            </a:xfrm>
          </p:grpSpPr>
          <p:cxnSp>
            <p:nvCxnSpPr>
              <p:cNvPr id="6315" name="Google Shape;6315;p6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316" name="Google Shape;6316;p69"/>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317" name="Google Shape;6317;p69"/>
            <p:cNvGrpSpPr/>
            <p:nvPr/>
          </p:nvGrpSpPr>
          <p:grpSpPr>
            <a:xfrm>
              <a:off x="4273350" y="2279944"/>
              <a:ext cx="1433821" cy="0"/>
              <a:chOff x="5224975" y="2962250"/>
              <a:chExt cx="1544400" cy="0"/>
            </a:xfrm>
          </p:grpSpPr>
          <p:cxnSp>
            <p:nvCxnSpPr>
              <p:cNvPr id="6318" name="Google Shape;6318;p6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319" name="Google Shape;6319;p69"/>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320" name="Google Shape;6320;p69"/>
          <p:cNvGrpSpPr/>
          <p:nvPr/>
        </p:nvGrpSpPr>
        <p:grpSpPr>
          <a:xfrm>
            <a:off x="2658741" y="4097347"/>
            <a:ext cx="1304609" cy="294074"/>
            <a:chOff x="2658741" y="4097347"/>
            <a:chExt cx="1304609" cy="294074"/>
          </a:xfrm>
        </p:grpSpPr>
        <p:grpSp>
          <p:nvGrpSpPr>
            <p:cNvPr id="6321" name="Google Shape;6321;p69"/>
            <p:cNvGrpSpPr/>
            <p:nvPr/>
          </p:nvGrpSpPr>
          <p:grpSpPr>
            <a:xfrm>
              <a:off x="2658741" y="4097347"/>
              <a:ext cx="118572" cy="294074"/>
              <a:chOff x="3343310" y="4475555"/>
              <a:chExt cx="127717" cy="316753"/>
            </a:xfrm>
          </p:grpSpPr>
          <p:sp>
            <p:nvSpPr>
              <p:cNvPr id="6322" name="Google Shape;6322;p6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69"/>
            <p:cNvGrpSpPr/>
            <p:nvPr/>
          </p:nvGrpSpPr>
          <p:grpSpPr>
            <a:xfrm>
              <a:off x="3815519" y="4098388"/>
              <a:ext cx="147831" cy="291991"/>
              <a:chOff x="3527539" y="4476677"/>
              <a:chExt cx="159232" cy="314510"/>
            </a:xfrm>
          </p:grpSpPr>
          <p:sp>
            <p:nvSpPr>
              <p:cNvPr id="6325" name="Google Shape;6325;p6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69"/>
            <p:cNvGrpSpPr/>
            <p:nvPr/>
          </p:nvGrpSpPr>
          <p:grpSpPr>
            <a:xfrm>
              <a:off x="3511696" y="4098388"/>
              <a:ext cx="147831" cy="291991"/>
              <a:chOff x="3527539" y="4476677"/>
              <a:chExt cx="159232" cy="314510"/>
            </a:xfrm>
          </p:grpSpPr>
          <p:sp>
            <p:nvSpPr>
              <p:cNvPr id="6328" name="Google Shape;6328;p6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69"/>
            <p:cNvGrpSpPr/>
            <p:nvPr/>
          </p:nvGrpSpPr>
          <p:grpSpPr>
            <a:xfrm>
              <a:off x="3207874" y="4098388"/>
              <a:ext cx="147831" cy="291991"/>
              <a:chOff x="3527539" y="4476677"/>
              <a:chExt cx="159232" cy="314510"/>
            </a:xfrm>
          </p:grpSpPr>
          <p:sp>
            <p:nvSpPr>
              <p:cNvPr id="6331" name="Google Shape;6331;p6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69"/>
            <p:cNvGrpSpPr/>
            <p:nvPr/>
          </p:nvGrpSpPr>
          <p:grpSpPr>
            <a:xfrm>
              <a:off x="2933305" y="4097347"/>
              <a:ext cx="118572" cy="294074"/>
              <a:chOff x="3343310" y="4475555"/>
              <a:chExt cx="127717" cy="316753"/>
            </a:xfrm>
          </p:grpSpPr>
          <p:sp>
            <p:nvSpPr>
              <p:cNvPr id="6334" name="Google Shape;6334;p6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36" name="Google Shape;6336;p69"/>
          <p:cNvGrpSpPr/>
          <p:nvPr/>
        </p:nvGrpSpPr>
        <p:grpSpPr>
          <a:xfrm>
            <a:off x="4209349" y="1176041"/>
            <a:ext cx="1430711" cy="751237"/>
            <a:chOff x="5159450" y="1919950"/>
            <a:chExt cx="1541050" cy="862500"/>
          </a:xfrm>
        </p:grpSpPr>
        <p:sp>
          <p:nvSpPr>
            <p:cNvPr id="6337" name="Google Shape;6337;p69"/>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338" name="Google Shape;6338;p69"/>
            <p:cNvGrpSpPr/>
            <p:nvPr/>
          </p:nvGrpSpPr>
          <p:grpSpPr>
            <a:xfrm>
              <a:off x="5159450" y="1919950"/>
              <a:ext cx="1541050" cy="862500"/>
              <a:chOff x="5159450" y="1919950"/>
              <a:chExt cx="1541050" cy="862500"/>
            </a:xfrm>
          </p:grpSpPr>
          <p:cxnSp>
            <p:nvCxnSpPr>
              <p:cNvPr id="6339" name="Google Shape;6339;p69"/>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340" name="Google Shape;6340;p69"/>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341" name="Google Shape;6341;p69"/>
          <p:cNvGrpSpPr/>
          <p:nvPr/>
        </p:nvGrpSpPr>
        <p:grpSpPr>
          <a:xfrm>
            <a:off x="4257486" y="2439811"/>
            <a:ext cx="1334436" cy="967914"/>
            <a:chOff x="4294923" y="2439811"/>
            <a:chExt cx="1334436" cy="967914"/>
          </a:xfrm>
        </p:grpSpPr>
        <p:grpSp>
          <p:nvGrpSpPr>
            <p:cNvPr id="6342" name="Google Shape;6342;p69"/>
            <p:cNvGrpSpPr/>
            <p:nvPr/>
          </p:nvGrpSpPr>
          <p:grpSpPr>
            <a:xfrm>
              <a:off x="4960455" y="2469658"/>
              <a:ext cx="668904" cy="885524"/>
              <a:chOff x="4960455" y="2469658"/>
              <a:chExt cx="668904" cy="885524"/>
            </a:xfrm>
          </p:grpSpPr>
          <p:sp>
            <p:nvSpPr>
              <p:cNvPr id="6343" name="Google Shape;6343;p69"/>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9"/>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9"/>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9"/>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9"/>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9"/>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69"/>
            <p:cNvGrpSpPr/>
            <p:nvPr/>
          </p:nvGrpSpPr>
          <p:grpSpPr>
            <a:xfrm>
              <a:off x="4294923" y="2469658"/>
              <a:ext cx="668951" cy="885524"/>
              <a:chOff x="4294923" y="2469658"/>
              <a:chExt cx="668951" cy="885524"/>
            </a:xfrm>
          </p:grpSpPr>
          <p:sp>
            <p:nvSpPr>
              <p:cNvPr id="6350" name="Google Shape;6350;p69"/>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9"/>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9"/>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9"/>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9"/>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9"/>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6" name="Google Shape;6356;p69"/>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7" name="Google Shape;6357;p69"/>
          <p:cNvGrpSpPr/>
          <p:nvPr/>
        </p:nvGrpSpPr>
        <p:grpSpPr>
          <a:xfrm>
            <a:off x="4243690" y="3494256"/>
            <a:ext cx="1430949" cy="897289"/>
            <a:chOff x="4351371" y="3547942"/>
            <a:chExt cx="1345130" cy="843475"/>
          </a:xfrm>
        </p:grpSpPr>
        <p:grpSp>
          <p:nvGrpSpPr>
            <p:cNvPr id="6358" name="Google Shape;6358;p69"/>
            <p:cNvGrpSpPr/>
            <p:nvPr/>
          </p:nvGrpSpPr>
          <p:grpSpPr>
            <a:xfrm>
              <a:off x="4351371" y="4209917"/>
              <a:ext cx="1345130" cy="181500"/>
              <a:chOff x="4351371" y="4209917"/>
              <a:chExt cx="1345130" cy="181500"/>
            </a:xfrm>
          </p:grpSpPr>
          <p:sp>
            <p:nvSpPr>
              <p:cNvPr id="6359" name="Google Shape;6359;p69"/>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60" name="Google Shape;6360;p69"/>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361" name="Google Shape;6361;p69"/>
            <p:cNvGrpSpPr/>
            <p:nvPr/>
          </p:nvGrpSpPr>
          <p:grpSpPr>
            <a:xfrm>
              <a:off x="4403010" y="3985221"/>
              <a:ext cx="1109518" cy="181500"/>
              <a:chOff x="4403010" y="3985221"/>
              <a:chExt cx="1109518" cy="181500"/>
            </a:xfrm>
          </p:grpSpPr>
          <p:sp>
            <p:nvSpPr>
              <p:cNvPr id="6362" name="Google Shape;6362;p69"/>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63" name="Google Shape;6363;p69"/>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364" name="Google Shape;6364;p69"/>
            <p:cNvGrpSpPr/>
            <p:nvPr/>
          </p:nvGrpSpPr>
          <p:grpSpPr>
            <a:xfrm>
              <a:off x="4618704" y="3766582"/>
              <a:ext cx="807858" cy="181500"/>
              <a:chOff x="4618704" y="3766582"/>
              <a:chExt cx="807858" cy="181500"/>
            </a:xfrm>
          </p:grpSpPr>
          <p:sp>
            <p:nvSpPr>
              <p:cNvPr id="6365" name="Google Shape;6365;p69"/>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66" name="Google Shape;6366;p69"/>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367" name="Google Shape;6367;p69"/>
            <p:cNvGrpSpPr/>
            <p:nvPr/>
          </p:nvGrpSpPr>
          <p:grpSpPr>
            <a:xfrm>
              <a:off x="4735238" y="3547942"/>
              <a:ext cx="462839" cy="181500"/>
              <a:chOff x="4735238" y="3547942"/>
              <a:chExt cx="462839" cy="181500"/>
            </a:xfrm>
          </p:grpSpPr>
          <p:sp>
            <p:nvSpPr>
              <p:cNvPr id="6368" name="Google Shape;6368;p69"/>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69" name="Google Shape;6369;p69"/>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370" name="Google Shape;6370;p69"/>
          <p:cNvGrpSpPr/>
          <p:nvPr/>
        </p:nvGrpSpPr>
        <p:grpSpPr>
          <a:xfrm>
            <a:off x="7420047" y="2429580"/>
            <a:ext cx="1020955" cy="928853"/>
            <a:chOff x="926675" y="238125"/>
            <a:chExt cx="5755100" cy="5232975"/>
          </a:xfrm>
        </p:grpSpPr>
        <p:sp>
          <p:nvSpPr>
            <p:cNvPr id="6371" name="Google Shape;6371;p69"/>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9"/>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9"/>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9"/>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69"/>
          <p:cNvGrpSpPr/>
          <p:nvPr/>
        </p:nvGrpSpPr>
        <p:grpSpPr>
          <a:xfrm>
            <a:off x="727421" y="2828315"/>
            <a:ext cx="1695374" cy="1560837"/>
            <a:chOff x="727421" y="2828315"/>
            <a:chExt cx="1695374" cy="1560837"/>
          </a:xfrm>
        </p:grpSpPr>
        <p:grpSp>
          <p:nvGrpSpPr>
            <p:cNvPr id="6376" name="Google Shape;6376;p69"/>
            <p:cNvGrpSpPr/>
            <p:nvPr/>
          </p:nvGrpSpPr>
          <p:grpSpPr>
            <a:xfrm>
              <a:off x="727421" y="2828315"/>
              <a:ext cx="1695374" cy="1560837"/>
              <a:chOff x="734799" y="2782450"/>
              <a:chExt cx="1571100" cy="1577400"/>
            </a:xfrm>
          </p:grpSpPr>
          <p:cxnSp>
            <p:nvCxnSpPr>
              <p:cNvPr id="6377" name="Google Shape;6377;p69"/>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378" name="Google Shape;6378;p69"/>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379" name="Google Shape;6379;p69"/>
            <p:cNvGrpSpPr/>
            <p:nvPr/>
          </p:nvGrpSpPr>
          <p:grpSpPr>
            <a:xfrm>
              <a:off x="819108" y="2882501"/>
              <a:ext cx="1556791" cy="1426186"/>
              <a:chOff x="819108" y="2882501"/>
              <a:chExt cx="1556791" cy="1426186"/>
            </a:xfrm>
          </p:grpSpPr>
          <p:grpSp>
            <p:nvGrpSpPr>
              <p:cNvPr id="6380" name="Google Shape;6380;p69"/>
              <p:cNvGrpSpPr/>
              <p:nvPr/>
            </p:nvGrpSpPr>
            <p:grpSpPr>
              <a:xfrm>
                <a:off x="819108" y="2882501"/>
                <a:ext cx="103104" cy="1426186"/>
                <a:chOff x="4674013" y="3100904"/>
                <a:chExt cx="122758" cy="1698043"/>
              </a:xfrm>
            </p:grpSpPr>
            <p:sp>
              <p:nvSpPr>
                <p:cNvPr id="6381" name="Google Shape;6381;p69"/>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9"/>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9"/>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9"/>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9"/>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9"/>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9"/>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69"/>
              <p:cNvGrpSpPr/>
              <p:nvPr/>
            </p:nvGrpSpPr>
            <p:grpSpPr>
              <a:xfrm>
                <a:off x="1062475" y="2882501"/>
                <a:ext cx="103104" cy="1426186"/>
                <a:chOff x="4940438" y="3100904"/>
                <a:chExt cx="122758" cy="1698043"/>
              </a:xfrm>
            </p:grpSpPr>
            <p:sp>
              <p:nvSpPr>
                <p:cNvPr id="6389" name="Google Shape;6389;p69"/>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9"/>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9"/>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9"/>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9"/>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9"/>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9"/>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6" name="Google Shape;6396;p69"/>
              <p:cNvGrpSpPr/>
              <p:nvPr/>
            </p:nvGrpSpPr>
            <p:grpSpPr>
              <a:xfrm>
                <a:off x="1299324" y="2882501"/>
                <a:ext cx="103104" cy="1426186"/>
                <a:chOff x="5206863" y="3100904"/>
                <a:chExt cx="122758" cy="1698043"/>
              </a:xfrm>
            </p:grpSpPr>
            <p:sp>
              <p:nvSpPr>
                <p:cNvPr id="6397" name="Google Shape;6397;p6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69"/>
              <p:cNvGrpSpPr/>
              <p:nvPr/>
            </p:nvGrpSpPr>
            <p:grpSpPr>
              <a:xfrm>
                <a:off x="1786057" y="2882501"/>
                <a:ext cx="103104" cy="1426186"/>
                <a:chOff x="6006138" y="3143629"/>
                <a:chExt cx="122758" cy="1698043"/>
              </a:xfrm>
            </p:grpSpPr>
            <p:sp>
              <p:nvSpPr>
                <p:cNvPr id="6405" name="Google Shape;6405;p6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2" name="Google Shape;6412;p69"/>
              <p:cNvGrpSpPr/>
              <p:nvPr/>
            </p:nvGrpSpPr>
            <p:grpSpPr>
              <a:xfrm>
                <a:off x="2029422" y="2882501"/>
                <a:ext cx="103104" cy="1426186"/>
                <a:chOff x="6805413" y="3100904"/>
                <a:chExt cx="122758" cy="1698043"/>
              </a:xfrm>
            </p:grpSpPr>
            <p:sp>
              <p:nvSpPr>
                <p:cNvPr id="6413" name="Google Shape;6413;p69"/>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9"/>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9"/>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9"/>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9"/>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9"/>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9"/>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0" name="Google Shape;6420;p69"/>
              <p:cNvGrpSpPr/>
              <p:nvPr/>
            </p:nvGrpSpPr>
            <p:grpSpPr>
              <a:xfrm>
                <a:off x="2272795" y="2882501"/>
                <a:ext cx="103104" cy="1426186"/>
                <a:chOff x="5206863" y="3100904"/>
                <a:chExt cx="122758" cy="1698043"/>
              </a:xfrm>
            </p:grpSpPr>
            <p:sp>
              <p:nvSpPr>
                <p:cNvPr id="6421" name="Google Shape;6421;p6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69"/>
              <p:cNvGrpSpPr/>
              <p:nvPr/>
            </p:nvGrpSpPr>
            <p:grpSpPr>
              <a:xfrm>
                <a:off x="1542694" y="2882501"/>
                <a:ext cx="103104" cy="1426186"/>
                <a:chOff x="6006138" y="3143629"/>
                <a:chExt cx="122758" cy="1698043"/>
              </a:xfrm>
            </p:grpSpPr>
            <p:sp>
              <p:nvSpPr>
                <p:cNvPr id="6429" name="Google Shape;6429;p6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436" name="Google Shape;6436;p69"/>
          <p:cNvGrpSpPr/>
          <p:nvPr/>
        </p:nvGrpSpPr>
        <p:grpSpPr>
          <a:xfrm>
            <a:off x="5683472" y="3518037"/>
            <a:ext cx="2749952" cy="870677"/>
            <a:chOff x="238125" y="1725700"/>
            <a:chExt cx="7139025" cy="2260325"/>
          </a:xfrm>
        </p:grpSpPr>
        <p:sp>
          <p:nvSpPr>
            <p:cNvPr id="6437" name="Google Shape;6437;p69"/>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9"/>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9"/>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9"/>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9"/>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9"/>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9"/>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9"/>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9"/>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9"/>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69"/>
          <p:cNvGrpSpPr/>
          <p:nvPr/>
        </p:nvGrpSpPr>
        <p:grpSpPr>
          <a:xfrm>
            <a:off x="5953636" y="2459783"/>
            <a:ext cx="1105452" cy="916747"/>
            <a:chOff x="5249100" y="1210600"/>
            <a:chExt cx="3502700" cy="2904775"/>
          </a:xfrm>
        </p:grpSpPr>
        <p:sp>
          <p:nvSpPr>
            <p:cNvPr id="6448" name="Google Shape;6448;p69"/>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9"/>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9"/>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9"/>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52" name="Google Shape;6452;p69"/>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453" name="Google Shape;6453;p69"/>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454" name="Google Shape;6454;p69"/>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455" name="Google Shape;6455;p69"/>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456" name="Google Shape;6456;p69"/>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69"/>
          <p:cNvGrpSpPr/>
          <p:nvPr/>
        </p:nvGrpSpPr>
        <p:grpSpPr>
          <a:xfrm>
            <a:off x="7136183" y="1179201"/>
            <a:ext cx="1304650" cy="1124856"/>
            <a:chOff x="7287122" y="1165658"/>
            <a:chExt cx="1219413" cy="1051365"/>
          </a:xfrm>
        </p:grpSpPr>
        <p:grpSp>
          <p:nvGrpSpPr>
            <p:cNvPr id="6458" name="Google Shape;6458;p69"/>
            <p:cNvGrpSpPr/>
            <p:nvPr/>
          </p:nvGrpSpPr>
          <p:grpSpPr>
            <a:xfrm>
              <a:off x="7287122" y="1969723"/>
              <a:ext cx="1219413" cy="247300"/>
              <a:chOff x="7287122" y="1969723"/>
              <a:chExt cx="1219413" cy="247300"/>
            </a:xfrm>
          </p:grpSpPr>
          <p:sp>
            <p:nvSpPr>
              <p:cNvPr id="6459" name="Google Shape;6459;p69"/>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0" name="Google Shape;6460;p69"/>
              <p:cNvGrpSpPr/>
              <p:nvPr/>
            </p:nvGrpSpPr>
            <p:grpSpPr>
              <a:xfrm>
                <a:off x="7287122" y="2063892"/>
                <a:ext cx="1151753" cy="73428"/>
                <a:chOff x="7287122" y="2063892"/>
                <a:chExt cx="1151753" cy="73428"/>
              </a:xfrm>
            </p:grpSpPr>
            <p:sp>
              <p:nvSpPr>
                <p:cNvPr id="6461" name="Google Shape;6461;p69"/>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62" name="Google Shape;6462;p69"/>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463" name="Google Shape;6463;p69"/>
            <p:cNvGrpSpPr/>
            <p:nvPr/>
          </p:nvGrpSpPr>
          <p:grpSpPr>
            <a:xfrm>
              <a:off x="7287122" y="1712201"/>
              <a:ext cx="1219403" cy="246767"/>
              <a:chOff x="7287122" y="1712201"/>
              <a:chExt cx="1219403" cy="246767"/>
            </a:xfrm>
          </p:grpSpPr>
          <p:sp>
            <p:nvSpPr>
              <p:cNvPr id="6464" name="Google Shape;6464;p69"/>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5" name="Google Shape;6465;p69"/>
              <p:cNvGrpSpPr/>
              <p:nvPr/>
            </p:nvGrpSpPr>
            <p:grpSpPr>
              <a:xfrm>
                <a:off x="7287122" y="1842861"/>
                <a:ext cx="1005303" cy="73419"/>
                <a:chOff x="7287122" y="1842861"/>
                <a:chExt cx="1005303" cy="73419"/>
              </a:xfrm>
            </p:grpSpPr>
            <p:sp>
              <p:nvSpPr>
                <p:cNvPr id="6466" name="Google Shape;6466;p69"/>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67" name="Google Shape;6467;p69"/>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468" name="Google Shape;6468;p69"/>
            <p:cNvGrpSpPr/>
            <p:nvPr/>
          </p:nvGrpSpPr>
          <p:grpSpPr>
            <a:xfrm>
              <a:off x="7287122" y="1447520"/>
              <a:ext cx="1219403" cy="286667"/>
              <a:chOff x="7287122" y="1447520"/>
              <a:chExt cx="1219403" cy="286667"/>
            </a:xfrm>
          </p:grpSpPr>
          <p:sp>
            <p:nvSpPr>
              <p:cNvPr id="6469" name="Google Shape;6469;p69"/>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0" name="Google Shape;6470;p69"/>
              <p:cNvGrpSpPr/>
              <p:nvPr/>
            </p:nvGrpSpPr>
            <p:grpSpPr>
              <a:xfrm>
                <a:off x="7287122" y="1581977"/>
                <a:ext cx="852803" cy="73428"/>
                <a:chOff x="7287122" y="1581977"/>
                <a:chExt cx="852803" cy="73428"/>
              </a:xfrm>
            </p:grpSpPr>
            <p:sp>
              <p:nvSpPr>
                <p:cNvPr id="6471" name="Google Shape;6471;p69"/>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72" name="Google Shape;6472;p69"/>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473" name="Google Shape;6473;p69"/>
            <p:cNvGrpSpPr/>
            <p:nvPr/>
          </p:nvGrpSpPr>
          <p:grpSpPr>
            <a:xfrm>
              <a:off x="7287122" y="1165658"/>
              <a:ext cx="1219403" cy="344253"/>
              <a:chOff x="7287122" y="1165658"/>
              <a:chExt cx="1219403" cy="344253"/>
            </a:xfrm>
          </p:grpSpPr>
          <p:sp>
            <p:nvSpPr>
              <p:cNvPr id="6474" name="Google Shape;6474;p69"/>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5" name="Google Shape;6475;p69"/>
              <p:cNvGrpSpPr/>
              <p:nvPr/>
            </p:nvGrpSpPr>
            <p:grpSpPr>
              <a:xfrm>
                <a:off x="7287122" y="1341025"/>
                <a:ext cx="695703" cy="73419"/>
                <a:chOff x="7287122" y="1341025"/>
                <a:chExt cx="695703" cy="73419"/>
              </a:xfrm>
            </p:grpSpPr>
            <p:sp>
              <p:nvSpPr>
                <p:cNvPr id="6476" name="Google Shape;6476;p69"/>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77" name="Google Shape;6477;p69"/>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478" name="Google Shape;6478;p69"/>
          <p:cNvGrpSpPr/>
          <p:nvPr/>
        </p:nvGrpSpPr>
        <p:grpSpPr>
          <a:xfrm>
            <a:off x="5802676" y="1185224"/>
            <a:ext cx="1397729" cy="1098540"/>
            <a:chOff x="5900602" y="1193063"/>
            <a:chExt cx="1299851" cy="1021707"/>
          </a:xfrm>
        </p:grpSpPr>
        <p:grpSp>
          <p:nvGrpSpPr>
            <p:cNvPr id="6479" name="Google Shape;6479;p69"/>
            <p:cNvGrpSpPr/>
            <p:nvPr/>
          </p:nvGrpSpPr>
          <p:grpSpPr>
            <a:xfrm>
              <a:off x="6520337" y="1193063"/>
              <a:ext cx="341815" cy="799959"/>
              <a:chOff x="6520337" y="1193063"/>
              <a:chExt cx="341815" cy="799959"/>
            </a:xfrm>
          </p:grpSpPr>
          <p:grpSp>
            <p:nvGrpSpPr>
              <p:cNvPr id="6480" name="Google Shape;6480;p69"/>
              <p:cNvGrpSpPr/>
              <p:nvPr/>
            </p:nvGrpSpPr>
            <p:grpSpPr>
              <a:xfrm>
                <a:off x="6520337" y="1589527"/>
                <a:ext cx="213950" cy="403494"/>
                <a:chOff x="6520337" y="1589527"/>
                <a:chExt cx="213950" cy="403494"/>
              </a:xfrm>
            </p:grpSpPr>
            <p:sp>
              <p:nvSpPr>
                <p:cNvPr id="6481" name="Google Shape;6481;p69"/>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9"/>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3" name="Google Shape;6483;p69"/>
              <p:cNvGrpSpPr/>
              <p:nvPr/>
            </p:nvGrpSpPr>
            <p:grpSpPr>
              <a:xfrm>
                <a:off x="6577204" y="1193063"/>
                <a:ext cx="284947" cy="464512"/>
                <a:chOff x="6577204" y="1193063"/>
                <a:chExt cx="284947" cy="464512"/>
              </a:xfrm>
            </p:grpSpPr>
            <p:sp>
              <p:nvSpPr>
                <p:cNvPr id="6484" name="Google Shape;6484;p69"/>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85" name="Google Shape;6485;p69"/>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486" name="Google Shape;6486;p69"/>
            <p:cNvGrpSpPr/>
            <p:nvPr/>
          </p:nvGrpSpPr>
          <p:grpSpPr>
            <a:xfrm>
              <a:off x="6238903" y="1193063"/>
              <a:ext cx="300475" cy="900152"/>
              <a:chOff x="6238903" y="1193063"/>
              <a:chExt cx="300475" cy="900152"/>
            </a:xfrm>
          </p:grpSpPr>
          <p:grpSp>
            <p:nvGrpSpPr>
              <p:cNvPr id="6487" name="Google Shape;6487;p69"/>
              <p:cNvGrpSpPr/>
              <p:nvPr/>
            </p:nvGrpSpPr>
            <p:grpSpPr>
              <a:xfrm>
                <a:off x="6290865" y="1489315"/>
                <a:ext cx="248514" cy="603900"/>
                <a:chOff x="6290865" y="1489315"/>
                <a:chExt cx="248514" cy="603900"/>
              </a:xfrm>
            </p:grpSpPr>
            <p:sp>
              <p:nvSpPr>
                <p:cNvPr id="6488" name="Google Shape;6488;p69"/>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9"/>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69"/>
              <p:cNvGrpSpPr/>
              <p:nvPr/>
            </p:nvGrpSpPr>
            <p:grpSpPr>
              <a:xfrm>
                <a:off x="6238903" y="1193063"/>
                <a:ext cx="284947" cy="333087"/>
                <a:chOff x="6238903" y="1193063"/>
                <a:chExt cx="284947" cy="333087"/>
              </a:xfrm>
            </p:grpSpPr>
            <p:sp>
              <p:nvSpPr>
                <p:cNvPr id="6491" name="Google Shape;6491;p69"/>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92" name="Google Shape;6492;p69"/>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493" name="Google Shape;6493;p69"/>
            <p:cNvGrpSpPr/>
            <p:nvPr/>
          </p:nvGrpSpPr>
          <p:grpSpPr>
            <a:xfrm>
              <a:off x="5900602" y="1193063"/>
              <a:ext cx="444345" cy="1021707"/>
              <a:chOff x="5900602" y="1193063"/>
              <a:chExt cx="444345" cy="1021707"/>
            </a:xfrm>
          </p:grpSpPr>
          <p:grpSp>
            <p:nvGrpSpPr>
              <p:cNvPr id="6494" name="Google Shape;6494;p69"/>
              <p:cNvGrpSpPr/>
              <p:nvPr/>
            </p:nvGrpSpPr>
            <p:grpSpPr>
              <a:xfrm>
                <a:off x="6046501" y="1367785"/>
                <a:ext cx="298446" cy="846986"/>
                <a:chOff x="6046501" y="1367785"/>
                <a:chExt cx="298446" cy="846986"/>
              </a:xfrm>
            </p:grpSpPr>
            <p:sp>
              <p:nvSpPr>
                <p:cNvPr id="6495" name="Google Shape;6495;p69"/>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9"/>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69"/>
              <p:cNvGrpSpPr/>
              <p:nvPr/>
            </p:nvGrpSpPr>
            <p:grpSpPr>
              <a:xfrm>
                <a:off x="5900602" y="1193063"/>
                <a:ext cx="284947" cy="182312"/>
                <a:chOff x="5900602" y="1193063"/>
                <a:chExt cx="284947" cy="182312"/>
              </a:xfrm>
            </p:grpSpPr>
            <p:sp>
              <p:nvSpPr>
                <p:cNvPr id="6498" name="Google Shape;6498;p69"/>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99" name="Google Shape;6499;p69"/>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500" name="Google Shape;6500;p69"/>
            <p:cNvGrpSpPr/>
            <p:nvPr/>
          </p:nvGrpSpPr>
          <p:grpSpPr>
            <a:xfrm>
              <a:off x="6738300" y="1193063"/>
              <a:ext cx="462153" cy="707634"/>
              <a:chOff x="6738300" y="1193063"/>
              <a:chExt cx="462153" cy="707634"/>
            </a:xfrm>
          </p:grpSpPr>
          <p:grpSp>
            <p:nvGrpSpPr>
              <p:cNvPr id="6501" name="Google Shape;6501;p69"/>
              <p:cNvGrpSpPr/>
              <p:nvPr/>
            </p:nvGrpSpPr>
            <p:grpSpPr>
              <a:xfrm>
                <a:off x="6915505" y="1193063"/>
                <a:ext cx="284947" cy="597387"/>
                <a:chOff x="6915505" y="1193063"/>
                <a:chExt cx="284947" cy="597387"/>
              </a:xfrm>
            </p:grpSpPr>
            <p:sp>
              <p:nvSpPr>
                <p:cNvPr id="6502" name="Google Shape;6502;p69"/>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03" name="Google Shape;6503;p69"/>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504" name="Google Shape;6504;p69"/>
              <p:cNvGrpSpPr/>
              <p:nvPr/>
            </p:nvGrpSpPr>
            <p:grpSpPr>
              <a:xfrm>
                <a:off x="6738300" y="1684725"/>
                <a:ext cx="230066" cy="215971"/>
                <a:chOff x="6738300" y="1684725"/>
                <a:chExt cx="230066" cy="215971"/>
              </a:xfrm>
            </p:grpSpPr>
            <p:sp>
              <p:nvSpPr>
                <p:cNvPr id="6505" name="Google Shape;6505;p69"/>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9"/>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10" name="Shape 6510"/>
        <p:cNvGrpSpPr/>
        <p:nvPr/>
      </p:nvGrpSpPr>
      <p:grpSpPr>
        <a:xfrm>
          <a:off x="0" y="0"/>
          <a:ext cx="0" cy="0"/>
          <a:chOff x="0" y="0"/>
          <a:chExt cx="0" cy="0"/>
        </a:xfrm>
      </p:grpSpPr>
      <p:sp>
        <p:nvSpPr>
          <p:cNvPr id="6511" name="Google Shape;6511;p7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512" name="Google Shape;6512;p70"/>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513" name="Google Shape;6513;p70"/>
          <p:cNvGrpSpPr/>
          <p:nvPr/>
        </p:nvGrpSpPr>
        <p:grpSpPr>
          <a:xfrm>
            <a:off x="829359" y="2307635"/>
            <a:ext cx="339235" cy="298186"/>
            <a:chOff x="898875" y="244725"/>
            <a:chExt cx="481800" cy="423500"/>
          </a:xfrm>
        </p:grpSpPr>
        <p:sp>
          <p:nvSpPr>
            <p:cNvPr id="6514" name="Google Shape;6514;p7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5" name="Google Shape;6515;p7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6" name="Google Shape;6516;p7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7" name="Google Shape;6517;p7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8" name="Google Shape;6518;p7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9" name="Google Shape;6519;p7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0" name="Google Shape;6520;p70"/>
          <p:cNvGrpSpPr/>
          <p:nvPr/>
        </p:nvGrpSpPr>
        <p:grpSpPr>
          <a:xfrm>
            <a:off x="1267741" y="2287103"/>
            <a:ext cx="298169" cy="339253"/>
            <a:chOff x="1529350" y="258825"/>
            <a:chExt cx="423475" cy="481825"/>
          </a:xfrm>
        </p:grpSpPr>
        <p:sp>
          <p:nvSpPr>
            <p:cNvPr id="6521" name="Google Shape;6521;p7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2" name="Google Shape;6522;p7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3" name="Google Shape;6523;p70"/>
          <p:cNvGrpSpPr/>
          <p:nvPr/>
        </p:nvGrpSpPr>
        <p:grpSpPr>
          <a:xfrm>
            <a:off x="1660716" y="2367273"/>
            <a:ext cx="340890" cy="178912"/>
            <a:chOff x="2084325" y="363300"/>
            <a:chExt cx="484150" cy="254100"/>
          </a:xfrm>
        </p:grpSpPr>
        <p:sp>
          <p:nvSpPr>
            <p:cNvPr id="6524" name="Google Shape;6524;p70"/>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5" name="Google Shape;6525;p70"/>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6" name="Google Shape;6526;p70"/>
          <p:cNvGrpSpPr/>
          <p:nvPr/>
        </p:nvGrpSpPr>
        <p:grpSpPr>
          <a:xfrm>
            <a:off x="2110011" y="2287102"/>
            <a:ext cx="298169" cy="339253"/>
            <a:chOff x="2707500" y="249400"/>
            <a:chExt cx="423475" cy="481825"/>
          </a:xfrm>
        </p:grpSpPr>
        <p:sp>
          <p:nvSpPr>
            <p:cNvPr id="6527" name="Google Shape;6527;p70"/>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8" name="Google Shape;6528;p70"/>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9" name="Google Shape;6529;p70"/>
          <p:cNvGrpSpPr/>
          <p:nvPr/>
        </p:nvGrpSpPr>
        <p:grpSpPr>
          <a:xfrm>
            <a:off x="2523626" y="2287428"/>
            <a:ext cx="305386" cy="338602"/>
            <a:chOff x="3300325" y="249875"/>
            <a:chExt cx="433725" cy="480900"/>
          </a:xfrm>
        </p:grpSpPr>
        <p:sp>
          <p:nvSpPr>
            <p:cNvPr id="6530" name="Google Shape;6530;p7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1" name="Google Shape;6531;p7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2" name="Google Shape;6532;p7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3" name="Google Shape;6533;p7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4" name="Google Shape;6534;p7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5" name="Google Shape;6535;p7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6" name="Google Shape;6536;p70"/>
          <p:cNvGrpSpPr/>
          <p:nvPr/>
        </p:nvGrpSpPr>
        <p:grpSpPr>
          <a:xfrm>
            <a:off x="2912712" y="2287349"/>
            <a:ext cx="352349" cy="338760"/>
            <a:chOff x="3854700" y="249750"/>
            <a:chExt cx="500425" cy="481125"/>
          </a:xfrm>
        </p:grpSpPr>
        <p:sp>
          <p:nvSpPr>
            <p:cNvPr id="6537" name="Google Shape;6537;p70"/>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8" name="Google Shape;6538;p70"/>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9" name="Google Shape;6539;p70"/>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0" name="Google Shape;6540;p70"/>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1" name="Google Shape;6541;p70"/>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2" name="Google Shape;6542;p70"/>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3" name="Google Shape;6543;p70"/>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4" name="Google Shape;6544;p70"/>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5" name="Google Shape;6545;p70"/>
          <p:cNvGrpSpPr/>
          <p:nvPr/>
        </p:nvGrpSpPr>
        <p:grpSpPr>
          <a:xfrm>
            <a:off x="3330701" y="2287349"/>
            <a:ext cx="352349" cy="338760"/>
            <a:chOff x="4447550" y="249750"/>
            <a:chExt cx="500425" cy="481125"/>
          </a:xfrm>
        </p:grpSpPr>
        <p:sp>
          <p:nvSpPr>
            <p:cNvPr id="6546" name="Google Shape;6546;p70"/>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7" name="Google Shape;6547;p70"/>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8" name="Google Shape;6548;p70"/>
          <p:cNvGrpSpPr/>
          <p:nvPr/>
        </p:nvGrpSpPr>
        <p:grpSpPr>
          <a:xfrm>
            <a:off x="3759902" y="2287102"/>
            <a:ext cx="339253" cy="339253"/>
            <a:chOff x="5049725" y="249400"/>
            <a:chExt cx="481825" cy="481825"/>
          </a:xfrm>
        </p:grpSpPr>
        <p:sp>
          <p:nvSpPr>
            <p:cNvPr id="6549" name="Google Shape;6549;p70"/>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0" name="Google Shape;6550;p70"/>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1" name="Google Shape;6551;p70"/>
          <p:cNvGrpSpPr/>
          <p:nvPr/>
        </p:nvGrpSpPr>
        <p:grpSpPr>
          <a:xfrm>
            <a:off x="4173843" y="2287102"/>
            <a:ext cx="339253" cy="339253"/>
            <a:chOff x="5660400" y="238125"/>
            <a:chExt cx="481825" cy="481825"/>
          </a:xfrm>
        </p:grpSpPr>
        <p:sp>
          <p:nvSpPr>
            <p:cNvPr id="6552" name="Google Shape;6552;p70"/>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3" name="Google Shape;6553;p70"/>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4" name="Google Shape;6554;p70"/>
          <p:cNvGrpSpPr/>
          <p:nvPr/>
        </p:nvGrpSpPr>
        <p:grpSpPr>
          <a:xfrm>
            <a:off x="4590529" y="2287102"/>
            <a:ext cx="339253" cy="339253"/>
            <a:chOff x="6235400" y="249400"/>
            <a:chExt cx="481825" cy="481825"/>
          </a:xfrm>
        </p:grpSpPr>
        <p:sp>
          <p:nvSpPr>
            <p:cNvPr id="6555" name="Google Shape;6555;p70"/>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6" name="Google Shape;6556;p70"/>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7" name="Google Shape;6557;p70"/>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8" name="Google Shape;6558;p70"/>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9" name="Google Shape;6559;p70"/>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0" name="Google Shape;6560;p70"/>
          <p:cNvGrpSpPr/>
          <p:nvPr/>
        </p:nvGrpSpPr>
        <p:grpSpPr>
          <a:xfrm>
            <a:off x="828875" y="2731810"/>
            <a:ext cx="340204" cy="298116"/>
            <a:chOff x="899850" y="871450"/>
            <a:chExt cx="483175" cy="423400"/>
          </a:xfrm>
        </p:grpSpPr>
        <p:sp>
          <p:nvSpPr>
            <p:cNvPr id="6561" name="Google Shape;6561;p70"/>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2" name="Google Shape;6562;p70"/>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3" name="Google Shape;6563;p70"/>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4" name="Google Shape;6564;p70"/>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65" name="Google Shape;6565;p70"/>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66" name="Google Shape;6566;p70"/>
          <p:cNvGrpSpPr/>
          <p:nvPr/>
        </p:nvGrpSpPr>
        <p:grpSpPr>
          <a:xfrm>
            <a:off x="1660875" y="2711232"/>
            <a:ext cx="340573" cy="339271"/>
            <a:chOff x="2085450" y="842250"/>
            <a:chExt cx="483700" cy="481850"/>
          </a:xfrm>
        </p:grpSpPr>
        <p:sp>
          <p:nvSpPr>
            <p:cNvPr id="6567" name="Google Shape;6567;p70"/>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8" name="Google Shape;6568;p70"/>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9" name="Google Shape;6569;p70"/>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0" name="Google Shape;6570;p70"/>
          <p:cNvGrpSpPr/>
          <p:nvPr/>
        </p:nvGrpSpPr>
        <p:grpSpPr>
          <a:xfrm>
            <a:off x="2089443" y="2711241"/>
            <a:ext cx="339306" cy="339253"/>
            <a:chOff x="2685825" y="840375"/>
            <a:chExt cx="481900" cy="481825"/>
          </a:xfrm>
        </p:grpSpPr>
        <p:sp>
          <p:nvSpPr>
            <p:cNvPr id="6571" name="Google Shape;6571;p7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2" name="Google Shape;6572;p7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3" name="Google Shape;6573;p70"/>
          <p:cNvGrpSpPr/>
          <p:nvPr/>
        </p:nvGrpSpPr>
        <p:grpSpPr>
          <a:xfrm>
            <a:off x="2501104" y="2710924"/>
            <a:ext cx="350431" cy="339887"/>
            <a:chOff x="3270675" y="841800"/>
            <a:chExt cx="497700" cy="482725"/>
          </a:xfrm>
        </p:grpSpPr>
        <p:sp>
          <p:nvSpPr>
            <p:cNvPr id="6574" name="Google Shape;6574;p70"/>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5" name="Google Shape;6575;p70"/>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6" name="Google Shape;6576;p70"/>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77" name="Google Shape;6577;p70"/>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78" name="Google Shape;6578;p70"/>
          <p:cNvGrpSpPr/>
          <p:nvPr/>
        </p:nvGrpSpPr>
        <p:grpSpPr>
          <a:xfrm>
            <a:off x="3337249" y="2731783"/>
            <a:ext cx="339253" cy="298169"/>
            <a:chOff x="4467200" y="877100"/>
            <a:chExt cx="481825" cy="423475"/>
          </a:xfrm>
        </p:grpSpPr>
        <p:sp>
          <p:nvSpPr>
            <p:cNvPr id="6579" name="Google Shape;6579;p7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0" name="Google Shape;6580;p7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1" name="Google Shape;6581;p7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2" name="Google Shape;6582;p7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3" name="Google Shape;6583;p70"/>
          <p:cNvGrpSpPr/>
          <p:nvPr/>
        </p:nvGrpSpPr>
        <p:grpSpPr>
          <a:xfrm>
            <a:off x="3752140" y="2711232"/>
            <a:ext cx="354778" cy="339271"/>
            <a:chOff x="5045500" y="842250"/>
            <a:chExt cx="503875" cy="481850"/>
          </a:xfrm>
        </p:grpSpPr>
        <p:sp>
          <p:nvSpPr>
            <p:cNvPr id="6584" name="Google Shape;6584;p70"/>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5" name="Google Shape;6585;p70"/>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6" name="Google Shape;6586;p70"/>
          <p:cNvGrpSpPr/>
          <p:nvPr/>
        </p:nvGrpSpPr>
        <p:grpSpPr>
          <a:xfrm>
            <a:off x="4174987" y="2737451"/>
            <a:ext cx="336965" cy="286833"/>
            <a:chOff x="5645200" y="879425"/>
            <a:chExt cx="478575" cy="407375"/>
          </a:xfrm>
        </p:grpSpPr>
        <p:sp>
          <p:nvSpPr>
            <p:cNvPr id="6587" name="Google Shape;6587;p70"/>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8" name="Google Shape;6588;p70"/>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9" name="Google Shape;6589;p70"/>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0" name="Google Shape;6590;p70"/>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1" name="Google Shape;6591;p70"/>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2" name="Google Shape;6592;p70"/>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3" name="Google Shape;6593;p70"/>
          <p:cNvGrpSpPr/>
          <p:nvPr/>
        </p:nvGrpSpPr>
        <p:grpSpPr>
          <a:xfrm>
            <a:off x="4611062" y="2711241"/>
            <a:ext cx="298186" cy="339253"/>
            <a:chOff x="6264525" y="842250"/>
            <a:chExt cx="423500" cy="481825"/>
          </a:xfrm>
        </p:grpSpPr>
        <p:sp>
          <p:nvSpPr>
            <p:cNvPr id="6594" name="Google Shape;6594;p70"/>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5" name="Google Shape;6595;p70"/>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6" name="Google Shape;6596;p70"/>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7" name="Google Shape;6597;p70"/>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8" name="Google Shape;6598;p70"/>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9" name="Google Shape;6599;p70"/>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0" name="Google Shape;6600;p70"/>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1" name="Google Shape;6601;p70"/>
          <p:cNvGrpSpPr/>
          <p:nvPr/>
        </p:nvGrpSpPr>
        <p:grpSpPr>
          <a:xfrm>
            <a:off x="829350" y="3125895"/>
            <a:ext cx="339253" cy="339253"/>
            <a:chOff x="900750" y="1436075"/>
            <a:chExt cx="481825" cy="481825"/>
          </a:xfrm>
        </p:grpSpPr>
        <p:sp>
          <p:nvSpPr>
            <p:cNvPr id="6602" name="Google Shape;6602;p70"/>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3" name="Google Shape;6603;p70"/>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4" name="Google Shape;6604;p70"/>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5" name="Google Shape;6605;p70"/>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6" name="Google Shape;6606;p70"/>
          <p:cNvGrpSpPr/>
          <p:nvPr/>
        </p:nvGrpSpPr>
        <p:grpSpPr>
          <a:xfrm>
            <a:off x="1247198" y="3186183"/>
            <a:ext cx="339253" cy="218676"/>
            <a:chOff x="1492675" y="1520750"/>
            <a:chExt cx="481825" cy="310575"/>
          </a:xfrm>
        </p:grpSpPr>
        <p:sp>
          <p:nvSpPr>
            <p:cNvPr id="6607" name="Google Shape;6607;p70"/>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8" name="Google Shape;6608;p70"/>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9" name="Google Shape;6609;p70"/>
          <p:cNvGrpSpPr/>
          <p:nvPr/>
        </p:nvGrpSpPr>
        <p:grpSpPr>
          <a:xfrm>
            <a:off x="1654995" y="3125877"/>
            <a:ext cx="352332" cy="339288"/>
            <a:chOff x="2071000" y="1435025"/>
            <a:chExt cx="500400" cy="481875"/>
          </a:xfrm>
        </p:grpSpPr>
        <p:sp>
          <p:nvSpPr>
            <p:cNvPr id="6610" name="Google Shape;6610;p70"/>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1" name="Google Shape;6611;p70"/>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2" name="Google Shape;6612;p70"/>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3" name="Google Shape;6613;p70"/>
          <p:cNvGrpSpPr/>
          <p:nvPr/>
        </p:nvGrpSpPr>
        <p:grpSpPr>
          <a:xfrm>
            <a:off x="2083159" y="3146709"/>
            <a:ext cx="351874" cy="297623"/>
            <a:chOff x="2678350" y="1464650"/>
            <a:chExt cx="499750" cy="422700"/>
          </a:xfrm>
        </p:grpSpPr>
        <p:sp>
          <p:nvSpPr>
            <p:cNvPr id="6614" name="Google Shape;6614;p70"/>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5" name="Google Shape;6615;p70"/>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6" name="Google Shape;6616;p70"/>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7" name="Google Shape;6617;p70"/>
          <p:cNvGrpSpPr/>
          <p:nvPr/>
        </p:nvGrpSpPr>
        <p:grpSpPr>
          <a:xfrm>
            <a:off x="2506692" y="3125895"/>
            <a:ext cx="339253" cy="339253"/>
            <a:chOff x="3271200" y="1435075"/>
            <a:chExt cx="481825" cy="481825"/>
          </a:xfrm>
        </p:grpSpPr>
        <p:sp>
          <p:nvSpPr>
            <p:cNvPr id="6618" name="Google Shape;6618;p70"/>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9" name="Google Shape;6619;p70"/>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0" name="Google Shape;6620;p70"/>
          <p:cNvGrpSpPr/>
          <p:nvPr/>
        </p:nvGrpSpPr>
        <p:grpSpPr>
          <a:xfrm>
            <a:off x="2917165" y="3125877"/>
            <a:ext cx="343442" cy="339288"/>
            <a:chOff x="3858100" y="1435075"/>
            <a:chExt cx="487775" cy="481875"/>
          </a:xfrm>
        </p:grpSpPr>
        <p:sp>
          <p:nvSpPr>
            <p:cNvPr id="6621" name="Google Shape;6621;p70"/>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2" name="Google Shape;6622;p70"/>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3" name="Google Shape;6623;p70"/>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4" name="Google Shape;6624;p70"/>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5" name="Google Shape;6625;p70"/>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6" name="Google Shape;6626;p70"/>
          <p:cNvGrpSpPr/>
          <p:nvPr/>
        </p:nvGrpSpPr>
        <p:grpSpPr>
          <a:xfrm>
            <a:off x="3337249" y="3125895"/>
            <a:ext cx="339253" cy="339253"/>
            <a:chOff x="4456875" y="1435075"/>
            <a:chExt cx="481825" cy="481825"/>
          </a:xfrm>
        </p:grpSpPr>
        <p:sp>
          <p:nvSpPr>
            <p:cNvPr id="6627" name="Google Shape;6627;p70"/>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8" name="Google Shape;6628;p70"/>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9" name="Google Shape;6629;p70"/>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0" name="Google Shape;6630;p70"/>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1" name="Google Shape;6631;p70"/>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2" name="Google Shape;6632;p70"/>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3" name="Google Shape;6633;p70"/>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4" name="Google Shape;6634;p70"/>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5" name="Google Shape;6635;p70"/>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6" name="Google Shape;6636;p70"/>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7" name="Google Shape;6637;p70"/>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8" name="Google Shape;6638;p70"/>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9" name="Google Shape;6639;p70"/>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0" name="Google Shape;6640;p70"/>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1" name="Google Shape;6641;p70"/>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2" name="Google Shape;6642;p70"/>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3" name="Google Shape;6643;p70"/>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4" name="Google Shape;6644;p70"/>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5" name="Google Shape;6645;p70"/>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6" name="Google Shape;6646;p70"/>
          <p:cNvGrpSpPr/>
          <p:nvPr/>
        </p:nvGrpSpPr>
        <p:grpSpPr>
          <a:xfrm>
            <a:off x="3758239" y="3125886"/>
            <a:ext cx="342580" cy="339271"/>
            <a:chOff x="5049725" y="1435050"/>
            <a:chExt cx="486550" cy="481850"/>
          </a:xfrm>
        </p:grpSpPr>
        <p:sp>
          <p:nvSpPr>
            <p:cNvPr id="6647" name="Google Shape;6647;p70"/>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8" name="Google Shape;6648;p70"/>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9" name="Google Shape;6649;p70"/>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0" name="Google Shape;6650;p70"/>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1" name="Google Shape;6651;p70"/>
          <p:cNvGrpSpPr/>
          <p:nvPr/>
        </p:nvGrpSpPr>
        <p:grpSpPr>
          <a:xfrm>
            <a:off x="4173790" y="3125895"/>
            <a:ext cx="339359" cy="339253"/>
            <a:chOff x="5642475" y="1435075"/>
            <a:chExt cx="481975" cy="481825"/>
          </a:xfrm>
        </p:grpSpPr>
        <p:sp>
          <p:nvSpPr>
            <p:cNvPr id="6652" name="Google Shape;6652;p70"/>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3" name="Google Shape;6653;p70"/>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4" name="Google Shape;6654;p70"/>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5" name="Google Shape;6655;p70"/>
          <p:cNvGrpSpPr/>
          <p:nvPr/>
        </p:nvGrpSpPr>
        <p:grpSpPr>
          <a:xfrm>
            <a:off x="4588276" y="3125886"/>
            <a:ext cx="343759" cy="339271"/>
            <a:chOff x="6232000" y="1435050"/>
            <a:chExt cx="488225" cy="481850"/>
          </a:xfrm>
        </p:grpSpPr>
        <p:sp>
          <p:nvSpPr>
            <p:cNvPr id="6656" name="Google Shape;6656;p70"/>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7" name="Google Shape;6657;p70"/>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8" name="Google Shape;6658;p70"/>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9" name="Google Shape;6659;p70"/>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0" name="Google Shape;6660;p70"/>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1" name="Google Shape;6661;p70"/>
          <p:cNvGrpSpPr/>
          <p:nvPr/>
        </p:nvGrpSpPr>
        <p:grpSpPr>
          <a:xfrm>
            <a:off x="849012" y="3539545"/>
            <a:ext cx="299929" cy="337792"/>
            <a:chOff x="924450" y="2028975"/>
            <a:chExt cx="425975" cy="479750"/>
          </a:xfrm>
        </p:grpSpPr>
        <p:sp>
          <p:nvSpPr>
            <p:cNvPr id="6662" name="Google Shape;6662;p70"/>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3" name="Google Shape;6663;p70"/>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4" name="Google Shape;6664;p70"/>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5" name="Google Shape;6665;p70"/>
          <p:cNvGrpSpPr/>
          <p:nvPr/>
        </p:nvGrpSpPr>
        <p:grpSpPr>
          <a:xfrm>
            <a:off x="1661509" y="3559347"/>
            <a:ext cx="339306" cy="298186"/>
            <a:chOff x="2085450" y="2057100"/>
            <a:chExt cx="481900" cy="423500"/>
          </a:xfrm>
        </p:grpSpPr>
        <p:sp>
          <p:nvSpPr>
            <p:cNvPr id="6666" name="Google Shape;6666;p7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7" name="Google Shape;6667;p7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8" name="Google Shape;6668;p7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9" name="Google Shape;6669;p70"/>
          <p:cNvGrpSpPr/>
          <p:nvPr/>
        </p:nvGrpSpPr>
        <p:grpSpPr>
          <a:xfrm>
            <a:off x="2089442" y="3582592"/>
            <a:ext cx="339306" cy="251698"/>
            <a:chOff x="2678275" y="2090100"/>
            <a:chExt cx="481900" cy="357475"/>
          </a:xfrm>
        </p:grpSpPr>
        <p:sp>
          <p:nvSpPr>
            <p:cNvPr id="6670" name="Google Shape;6670;p70"/>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1" name="Google Shape;6671;p70"/>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2" name="Google Shape;6672;p70"/>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3" name="Google Shape;6673;p70"/>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4" name="Google Shape;6674;p70"/>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5" name="Google Shape;6675;p70"/>
          <p:cNvGrpSpPr/>
          <p:nvPr/>
        </p:nvGrpSpPr>
        <p:grpSpPr>
          <a:xfrm>
            <a:off x="2566646" y="3594790"/>
            <a:ext cx="219345" cy="227301"/>
            <a:chOff x="3357325" y="2093500"/>
            <a:chExt cx="311525" cy="322825"/>
          </a:xfrm>
        </p:grpSpPr>
        <p:sp>
          <p:nvSpPr>
            <p:cNvPr id="6676" name="Google Shape;6676;p70"/>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7" name="Google Shape;6677;p70"/>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8" name="Google Shape;6678;p70"/>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79" name="Google Shape;6679;p70"/>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80" name="Google Shape;6680;p70"/>
          <p:cNvGrpSpPr/>
          <p:nvPr/>
        </p:nvGrpSpPr>
        <p:grpSpPr>
          <a:xfrm>
            <a:off x="3360836" y="3538814"/>
            <a:ext cx="292078" cy="339253"/>
            <a:chOff x="4492800" y="2027925"/>
            <a:chExt cx="414825" cy="481825"/>
          </a:xfrm>
        </p:grpSpPr>
        <p:sp>
          <p:nvSpPr>
            <p:cNvPr id="6681" name="Google Shape;6681;p70"/>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2" name="Google Shape;6682;p70"/>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3" name="Google Shape;6683;p70"/>
          <p:cNvGrpSpPr/>
          <p:nvPr/>
        </p:nvGrpSpPr>
        <p:grpSpPr>
          <a:xfrm>
            <a:off x="3759928" y="3538805"/>
            <a:ext cx="339200" cy="339271"/>
            <a:chOff x="5049725" y="2027900"/>
            <a:chExt cx="481750" cy="481850"/>
          </a:xfrm>
        </p:grpSpPr>
        <p:sp>
          <p:nvSpPr>
            <p:cNvPr id="6684" name="Google Shape;6684;p7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5" name="Google Shape;6685;p7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6" name="Google Shape;6686;p7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7" name="Google Shape;6687;p7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8" name="Google Shape;6688;p7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9" name="Google Shape;6689;p7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0" name="Google Shape;6690;p7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1" name="Google Shape;6691;p7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2" name="Google Shape;6692;p70"/>
          <p:cNvGrpSpPr/>
          <p:nvPr/>
        </p:nvGrpSpPr>
        <p:grpSpPr>
          <a:xfrm>
            <a:off x="4233524" y="3538893"/>
            <a:ext cx="219890" cy="339095"/>
            <a:chOff x="5726350" y="2028150"/>
            <a:chExt cx="312300" cy="481600"/>
          </a:xfrm>
        </p:grpSpPr>
        <p:sp>
          <p:nvSpPr>
            <p:cNvPr id="6693" name="Google Shape;6693;p70"/>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4" name="Google Shape;6694;p70"/>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5" name="Google Shape;6695;p70"/>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6" name="Google Shape;6696;p70"/>
          <p:cNvGrpSpPr/>
          <p:nvPr/>
        </p:nvGrpSpPr>
        <p:grpSpPr>
          <a:xfrm>
            <a:off x="4593715" y="3542000"/>
            <a:ext cx="332881" cy="332881"/>
            <a:chOff x="6239925" y="2032450"/>
            <a:chExt cx="472775" cy="472775"/>
          </a:xfrm>
        </p:grpSpPr>
        <p:sp>
          <p:nvSpPr>
            <p:cNvPr id="6697" name="Google Shape;6697;p70"/>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8" name="Google Shape;6698;p70"/>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9" name="Google Shape;6699;p70"/>
          <p:cNvGrpSpPr/>
          <p:nvPr/>
        </p:nvGrpSpPr>
        <p:grpSpPr>
          <a:xfrm>
            <a:off x="5042807" y="2364092"/>
            <a:ext cx="334641" cy="185425"/>
            <a:chOff x="903075" y="2730000"/>
            <a:chExt cx="475275" cy="263350"/>
          </a:xfrm>
        </p:grpSpPr>
        <p:sp>
          <p:nvSpPr>
            <p:cNvPr id="6700" name="Google Shape;6700;p70"/>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1" name="Google Shape;6701;p70"/>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2" name="Google Shape;6702;p70"/>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3" name="Google Shape;6703;p70"/>
          <p:cNvGrpSpPr/>
          <p:nvPr/>
        </p:nvGrpSpPr>
        <p:grpSpPr>
          <a:xfrm>
            <a:off x="1247198" y="3538814"/>
            <a:ext cx="339253" cy="339253"/>
            <a:chOff x="1492675" y="2027925"/>
            <a:chExt cx="481825" cy="481825"/>
          </a:xfrm>
        </p:grpSpPr>
        <p:sp>
          <p:nvSpPr>
            <p:cNvPr id="6704" name="Google Shape;6704;p70"/>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5" name="Google Shape;6705;p70"/>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6" name="Google Shape;6706;p70"/>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7" name="Google Shape;6707;p70"/>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8" name="Google Shape;6708;p70"/>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9" name="Google Shape;6709;p70"/>
          <p:cNvGrpSpPr/>
          <p:nvPr/>
        </p:nvGrpSpPr>
        <p:grpSpPr>
          <a:xfrm>
            <a:off x="5473575" y="2287178"/>
            <a:ext cx="339253" cy="339253"/>
            <a:chOff x="1492675" y="2620775"/>
            <a:chExt cx="481825" cy="481825"/>
          </a:xfrm>
        </p:grpSpPr>
        <p:sp>
          <p:nvSpPr>
            <p:cNvPr id="6710" name="Google Shape;6710;p70"/>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1" name="Google Shape;6711;p70"/>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12" name="Google Shape;6712;p70"/>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13" name="Google Shape;6713;p70"/>
          <p:cNvGrpSpPr/>
          <p:nvPr/>
        </p:nvGrpSpPr>
        <p:grpSpPr>
          <a:xfrm>
            <a:off x="6297328" y="2303161"/>
            <a:ext cx="333585" cy="307287"/>
            <a:chOff x="2682350" y="2643425"/>
            <a:chExt cx="473775" cy="436425"/>
          </a:xfrm>
        </p:grpSpPr>
        <p:sp>
          <p:nvSpPr>
            <p:cNvPr id="6714" name="Google Shape;6714;p70"/>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5" name="Google Shape;6715;p70"/>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6" name="Google Shape;6716;p70"/>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7" name="Google Shape;6717;p70"/>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8" name="Google Shape;6718;p70"/>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9" name="Google Shape;6719;p70"/>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0" name="Google Shape;6720;p70"/>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1" name="Google Shape;6721;p70"/>
          <p:cNvGrpSpPr/>
          <p:nvPr/>
        </p:nvGrpSpPr>
        <p:grpSpPr>
          <a:xfrm>
            <a:off x="6762818" y="2287178"/>
            <a:ext cx="238531" cy="339253"/>
            <a:chOff x="3342725" y="2620775"/>
            <a:chExt cx="338775" cy="481825"/>
          </a:xfrm>
        </p:grpSpPr>
        <p:sp>
          <p:nvSpPr>
            <p:cNvPr id="6722" name="Google Shape;6722;p70"/>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3" name="Google Shape;6723;p70"/>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4" name="Google Shape;6724;p70"/>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5" name="Google Shape;6725;p70"/>
          <p:cNvGrpSpPr/>
          <p:nvPr/>
        </p:nvGrpSpPr>
        <p:grpSpPr>
          <a:xfrm>
            <a:off x="7156568" y="2287178"/>
            <a:ext cx="278296" cy="339253"/>
            <a:chOff x="3907325" y="2620775"/>
            <a:chExt cx="395250" cy="481825"/>
          </a:xfrm>
        </p:grpSpPr>
        <p:sp>
          <p:nvSpPr>
            <p:cNvPr id="6726" name="Google Shape;6726;p70"/>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7" name="Google Shape;6727;p70"/>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8" name="Google Shape;6728;p70"/>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9" name="Google Shape;6729;p70"/>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0" name="Google Shape;6730;p70"/>
          <p:cNvGrpSpPr/>
          <p:nvPr/>
        </p:nvGrpSpPr>
        <p:grpSpPr>
          <a:xfrm>
            <a:off x="7549755" y="2297783"/>
            <a:ext cx="339253" cy="318042"/>
            <a:chOff x="4456875" y="2635825"/>
            <a:chExt cx="481825" cy="451700"/>
          </a:xfrm>
        </p:grpSpPr>
        <p:sp>
          <p:nvSpPr>
            <p:cNvPr id="6731" name="Google Shape;6731;p70"/>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2" name="Google Shape;6732;p70"/>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3" name="Google Shape;6733;p70"/>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4" name="Google Shape;6734;p70"/>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5" name="Google Shape;6735;p70"/>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6" name="Google Shape;6736;p70"/>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7" name="Google Shape;6737;p70"/>
          <p:cNvGrpSpPr/>
          <p:nvPr/>
        </p:nvGrpSpPr>
        <p:grpSpPr>
          <a:xfrm>
            <a:off x="7974679" y="2297783"/>
            <a:ext cx="339253" cy="318042"/>
            <a:chOff x="5049725" y="2635825"/>
            <a:chExt cx="481825" cy="451700"/>
          </a:xfrm>
        </p:grpSpPr>
        <p:sp>
          <p:nvSpPr>
            <p:cNvPr id="6738" name="Google Shape;6738;p70"/>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9" name="Google Shape;6739;p70"/>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0" name="Google Shape;6740;p70"/>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1" name="Google Shape;6741;p70"/>
          <p:cNvGrpSpPr/>
          <p:nvPr/>
        </p:nvGrpSpPr>
        <p:grpSpPr>
          <a:xfrm>
            <a:off x="2375386" y="3952243"/>
            <a:ext cx="338566" cy="338373"/>
            <a:chOff x="5643000" y="2621375"/>
            <a:chExt cx="480850" cy="480575"/>
          </a:xfrm>
        </p:grpSpPr>
        <p:sp>
          <p:nvSpPr>
            <p:cNvPr id="6742" name="Google Shape;6742;p70"/>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3" name="Google Shape;6743;p70"/>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4" name="Google Shape;6744;p70"/>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5" name="Google Shape;6745;p70"/>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6" name="Google Shape;6746;p70"/>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7" name="Google Shape;6747;p70"/>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8" name="Google Shape;6748;p70"/>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9" name="Google Shape;6749;p70"/>
          <p:cNvGrpSpPr/>
          <p:nvPr/>
        </p:nvGrpSpPr>
        <p:grpSpPr>
          <a:xfrm>
            <a:off x="4192782" y="3951803"/>
            <a:ext cx="339359" cy="339253"/>
            <a:chOff x="6235250" y="2620775"/>
            <a:chExt cx="481975" cy="481825"/>
          </a:xfrm>
        </p:grpSpPr>
        <p:sp>
          <p:nvSpPr>
            <p:cNvPr id="6750" name="Google Shape;6750;p70"/>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1" name="Google Shape;6751;p70"/>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2" name="Google Shape;6752;p70"/>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3" name="Google Shape;6753;p70"/>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4" name="Google Shape;6754;p70"/>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55" name="Google Shape;6755;p70"/>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56" name="Google Shape;6756;p70"/>
          <p:cNvGrpSpPr/>
          <p:nvPr/>
        </p:nvGrpSpPr>
        <p:grpSpPr>
          <a:xfrm>
            <a:off x="5472652" y="2711317"/>
            <a:ext cx="341101" cy="339253"/>
            <a:chOff x="1535000" y="3223325"/>
            <a:chExt cx="484450" cy="481825"/>
          </a:xfrm>
        </p:grpSpPr>
        <p:sp>
          <p:nvSpPr>
            <p:cNvPr id="6757" name="Google Shape;6757;p70"/>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8" name="Google Shape;6758;p70"/>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9" name="Google Shape;6759;p70"/>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0" name="Google Shape;6760;p70"/>
          <p:cNvGrpSpPr/>
          <p:nvPr/>
        </p:nvGrpSpPr>
        <p:grpSpPr>
          <a:xfrm>
            <a:off x="5880219" y="2746618"/>
            <a:ext cx="339253" cy="268649"/>
            <a:chOff x="2085525" y="3263750"/>
            <a:chExt cx="481825" cy="381550"/>
          </a:xfrm>
        </p:grpSpPr>
        <p:sp>
          <p:nvSpPr>
            <p:cNvPr id="6761" name="Google Shape;6761;p70"/>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2" name="Google Shape;6762;p70"/>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63" name="Google Shape;6763;p70"/>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64" name="Google Shape;6764;p70"/>
          <p:cNvGrpSpPr/>
          <p:nvPr/>
        </p:nvGrpSpPr>
        <p:grpSpPr>
          <a:xfrm>
            <a:off x="6711982" y="2711308"/>
            <a:ext cx="340204" cy="339271"/>
            <a:chOff x="3270450" y="3213625"/>
            <a:chExt cx="483175" cy="481850"/>
          </a:xfrm>
        </p:grpSpPr>
        <p:sp>
          <p:nvSpPr>
            <p:cNvPr id="6765" name="Google Shape;6765;p70"/>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6" name="Google Shape;6766;p70"/>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7" name="Google Shape;6767;p70"/>
          <p:cNvGrpSpPr/>
          <p:nvPr/>
        </p:nvGrpSpPr>
        <p:grpSpPr>
          <a:xfrm>
            <a:off x="7211250" y="2711317"/>
            <a:ext cx="168931" cy="339253"/>
            <a:chOff x="3984950" y="3213600"/>
            <a:chExt cx="239925" cy="481825"/>
          </a:xfrm>
        </p:grpSpPr>
        <p:sp>
          <p:nvSpPr>
            <p:cNvPr id="6768" name="Google Shape;6768;p70"/>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9" name="Google Shape;6769;p70"/>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70" name="Google Shape;6770;p70"/>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1" name="Google Shape;6771;p70"/>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72" name="Google Shape;6772;p70"/>
          <p:cNvGrpSpPr/>
          <p:nvPr/>
        </p:nvGrpSpPr>
        <p:grpSpPr>
          <a:xfrm>
            <a:off x="1874281" y="3981487"/>
            <a:ext cx="355218" cy="279880"/>
            <a:chOff x="5629975" y="3255775"/>
            <a:chExt cx="504500" cy="397500"/>
          </a:xfrm>
        </p:grpSpPr>
        <p:sp>
          <p:nvSpPr>
            <p:cNvPr id="6773" name="Google Shape;6773;p70"/>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4" name="Google Shape;6774;p70"/>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5" name="Google Shape;6775;p70"/>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6" name="Google Shape;6776;p70"/>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7" name="Google Shape;6777;p70"/>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8" name="Google Shape;6778;p70"/>
          <p:cNvGrpSpPr/>
          <p:nvPr/>
        </p:nvGrpSpPr>
        <p:grpSpPr>
          <a:xfrm>
            <a:off x="3755839" y="3981593"/>
            <a:ext cx="340256" cy="279669"/>
            <a:chOff x="6234950" y="3255925"/>
            <a:chExt cx="483250" cy="397200"/>
          </a:xfrm>
        </p:grpSpPr>
        <p:sp>
          <p:nvSpPr>
            <p:cNvPr id="6779" name="Google Shape;6779;p70"/>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0" name="Google Shape;6780;p70"/>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1" name="Google Shape;6781;p70"/>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2" name="Google Shape;6782;p70"/>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3" name="Google Shape;6783;p70"/>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4" name="Google Shape;6784;p70"/>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5" name="Google Shape;6785;p70"/>
          <p:cNvGrpSpPr/>
          <p:nvPr/>
        </p:nvGrpSpPr>
        <p:grpSpPr>
          <a:xfrm>
            <a:off x="5051107" y="3125970"/>
            <a:ext cx="318042" cy="339253"/>
            <a:chOff x="914900" y="3806450"/>
            <a:chExt cx="451700" cy="481825"/>
          </a:xfrm>
        </p:grpSpPr>
        <p:sp>
          <p:nvSpPr>
            <p:cNvPr id="6786" name="Google Shape;6786;p70"/>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7" name="Google Shape;6787;p70"/>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8" name="Google Shape;6788;p70"/>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9" name="Google Shape;6789;p70"/>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0" name="Google Shape;6790;p70"/>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1" name="Google Shape;6791;p70"/>
          <p:cNvGrpSpPr/>
          <p:nvPr/>
        </p:nvGrpSpPr>
        <p:grpSpPr>
          <a:xfrm>
            <a:off x="5470028" y="3125785"/>
            <a:ext cx="346347" cy="339623"/>
            <a:chOff x="1490050" y="3805975"/>
            <a:chExt cx="491900" cy="482350"/>
          </a:xfrm>
        </p:grpSpPr>
        <p:sp>
          <p:nvSpPr>
            <p:cNvPr id="6792" name="Google Shape;6792;p70"/>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3" name="Google Shape;6793;p70"/>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4" name="Google Shape;6794;p70"/>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5" name="Google Shape;6795;p70"/>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6" name="Google Shape;6796;p70"/>
          <p:cNvGrpSpPr/>
          <p:nvPr/>
        </p:nvGrpSpPr>
        <p:grpSpPr>
          <a:xfrm>
            <a:off x="5893896" y="3125970"/>
            <a:ext cx="311899" cy="339253"/>
            <a:chOff x="2104275" y="3806450"/>
            <a:chExt cx="442975" cy="481825"/>
          </a:xfrm>
        </p:grpSpPr>
        <p:sp>
          <p:nvSpPr>
            <p:cNvPr id="6797" name="Google Shape;6797;p70"/>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8" name="Google Shape;6798;p70"/>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9" name="Google Shape;6799;p70"/>
          <p:cNvGrpSpPr/>
          <p:nvPr/>
        </p:nvGrpSpPr>
        <p:grpSpPr>
          <a:xfrm>
            <a:off x="6317413" y="3125970"/>
            <a:ext cx="293416" cy="339253"/>
            <a:chOff x="2710875" y="3806450"/>
            <a:chExt cx="416725" cy="481825"/>
          </a:xfrm>
        </p:grpSpPr>
        <p:sp>
          <p:nvSpPr>
            <p:cNvPr id="6800" name="Google Shape;6800;p70"/>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1" name="Google Shape;6801;p70"/>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2" name="Google Shape;6802;p70"/>
          <p:cNvGrpSpPr/>
          <p:nvPr/>
        </p:nvGrpSpPr>
        <p:grpSpPr>
          <a:xfrm>
            <a:off x="6712457" y="3166412"/>
            <a:ext cx="339253" cy="258369"/>
            <a:chOff x="3271200" y="3863875"/>
            <a:chExt cx="481825" cy="366950"/>
          </a:xfrm>
        </p:grpSpPr>
        <p:sp>
          <p:nvSpPr>
            <p:cNvPr id="6803" name="Google Shape;6803;p70"/>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4" name="Google Shape;6804;p70"/>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5" name="Google Shape;6805;p70"/>
          <p:cNvGrpSpPr/>
          <p:nvPr/>
        </p:nvGrpSpPr>
        <p:grpSpPr>
          <a:xfrm>
            <a:off x="7147952" y="3126199"/>
            <a:ext cx="295528" cy="338795"/>
            <a:chOff x="3895050" y="3806775"/>
            <a:chExt cx="419725" cy="481175"/>
          </a:xfrm>
        </p:grpSpPr>
        <p:sp>
          <p:nvSpPr>
            <p:cNvPr id="6806" name="Google Shape;6806;p70"/>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7" name="Google Shape;6807;p70"/>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8" name="Google Shape;6808;p70"/>
          <p:cNvGrpSpPr/>
          <p:nvPr/>
        </p:nvGrpSpPr>
        <p:grpSpPr>
          <a:xfrm>
            <a:off x="7551234" y="3125979"/>
            <a:ext cx="336296" cy="339235"/>
            <a:chOff x="4464775" y="3806475"/>
            <a:chExt cx="477625" cy="481800"/>
          </a:xfrm>
        </p:grpSpPr>
        <p:sp>
          <p:nvSpPr>
            <p:cNvPr id="6809" name="Google Shape;6809;p70"/>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0" name="Google Shape;6810;p70"/>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1" name="Google Shape;6811;p70"/>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2" name="Google Shape;6812;p70"/>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3" name="Google Shape;6813;p70"/>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4" name="Google Shape;6814;p70"/>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5" name="Google Shape;6815;p70"/>
          <p:cNvGrpSpPr/>
          <p:nvPr/>
        </p:nvGrpSpPr>
        <p:grpSpPr>
          <a:xfrm>
            <a:off x="7974679" y="3125970"/>
            <a:ext cx="339253" cy="339253"/>
            <a:chOff x="5049725" y="3806450"/>
            <a:chExt cx="481825" cy="481825"/>
          </a:xfrm>
        </p:grpSpPr>
        <p:sp>
          <p:nvSpPr>
            <p:cNvPr id="6816" name="Google Shape;6816;p70"/>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7" name="Google Shape;6817;p70"/>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8" name="Google Shape;6818;p70"/>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9" name="Google Shape;6819;p70"/>
          <p:cNvGrpSpPr/>
          <p:nvPr/>
        </p:nvGrpSpPr>
        <p:grpSpPr>
          <a:xfrm>
            <a:off x="1461983" y="3951798"/>
            <a:ext cx="339253" cy="339253"/>
            <a:chOff x="5651375" y="3806450"/>
            <a:chExt cx="481825" cy="481825"/>
          </a:xfrm>
        </p:grpSpPr>
        <p:sp>
          <p:nvSpPr>
            <p:cNvPr id="6820" name="Google Shape;6820;p70"/>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1" name="Google Shape;6821;p70"/>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2" name="Google Shape;6822;p70"/>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3" name="Google Shape;6823;p70"/>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4" name="Google Shape;6824;p70"/>
          <p:cNvGrpSpPr/>
          <p:nvPr/>
        </p:nvGrpSpPr>
        <p:grpSpPr>
          <a:xfrm>
            <a:off x="3360663" y="3953787"/>
            <a:ext cx="298503" cy="335275"/>
            <a:chOff x="6264300" y="3809300"/>
            <a:chExt cx="423950" cy="476175"/>
          </a:xfrm>
        </p:grpSpPr>
        <p:sp>
          <p:nvSpPr>
            <p:cNvPr id="6825" name="Google Shape;6825;p70"/>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6" name="Google Shape;6826;p70"/>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7" name="Google Shape;6827;p70"/>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8" name="Google Shape;6828;p70"/>
          <p:cNvGrpSpPr/>
          <p:nvPr/>
        </p:nvGrpSpPr>
        <p:grpSpPr>
          <a:xfrm>
            <a:off x="5039841" y="3538881"/>
            <a:ext cx="340573" cy="339271"/>
            <a:chOff x="898875" y="4399275"/>
            <a:chExt cx="483700" cy="481850"/>
          </a:xfrm>
        </p:grpSpPr>
        <p:sp>
          <p:nvSpPr>
            <p:cNvPr id="6829" name="Google Shape;6829;p70"/>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0" name="Google Shape;6830;p70"/>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1" name="Google Shape;6831;p70"/>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2" name="Google Shape;6832;p70"/>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3" name="Google Shape;6833;p70"/>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4" name="Google Shape;6834;p70"/>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5" name="Google Shape;6835;p70"/>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6" name="Google Shape;6836;p70"/>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7" name="Google Shape;6837;p70"/>
          <p:cNvGrpSpPr/>
          <p:nvPr/>
        </p:nvGrpSpPr>
        <p:grpSpPr>
          <a:xfrm>
            <a:off x="5473575" y="3554133"/>
            <a:ext cx="339253" cy="308765"/>
            <a:chOff x="1492675" y="4420975"/>
            <a:chExt cx="481825" cy="438525"/>
          </a:xfrm>
        </p:grpSpPr>
        <p:sp>
          <p:nvSpPr>
            <p:cNvPr id="6838" name="Google Shape;6838;p70"/>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9" name="Google Shape;6839;p70"/>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0" name="Google Shape;6840;p70"/>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1" name="Google Shape;6841;p70"/>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2" name="Google Shape;6842;p70"/>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3" name="Google Shape;6843;p70"/>
          <p:cNvGrpSpPr/>
          <p:nvPr/>
        </p:nvGrpSpPr>
        <p:grpSpPr>
          <a:xfrm>
            <a:off x="5878556" y="3539558"/>
            <a:ext cx="342580" cy="337915"/>
            <a:chOff x="2084100" y="4400250"/>
            <a:chExt cx="486550" cy="479925"/>
          </a:xfrm>
        </p:grpSpPr>
        <p:sp>
          <p:nvSpPr>
            <p:cNvPr id="6844" name="Google Shape;6844;p70"/>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5" name="Google Shape;6845;p70"/>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6" name="Google Shape;6846;p70"/>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7" name="Google Shape;6847;p70"/>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8" name="Google Shape;6848;p70"/>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9" name="Google Shape;6849;p70"/>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0" name="Google Shape;6850;p70"/>
          <p:cNvGrpSpPr/>
          <p:nvPr/>
        </p:nvGrpSpPr>
        <p:grpSpPr>
          <a:xfrm>
            <a:off x="6315036" y="3538907"/>
            <a:ext cx="298169" cy="339218"/>
            <a:chOff x="2707950" y="4399325"/>
            <a:chExt cx="423475" cy="481775"/>
          </a:xfrm>
        </p:grpSpPr>
        <p:sp>
          <p:nvSpPr>
            <p:cNvPr id="6851" name="Google Shape;6851;p70"/>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2" name="Google Shape;6852;p70"/>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3" name="Google Shape;6853;p70"/>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4" name="Google Shape;6854;p70"/>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5" name="Google Shape;6855;p70"/>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6" name="Google Shape;6856;p70"/>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7" name="Google Shape;6857;p70"/>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8" name="Google Shape;6858;p70"/>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9" name="Google Shape;6859;p70"/>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0" name="Google Shape;6860;p70"/>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1" name="Google Shape;6861;p70"/>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2" name="Google Shape;6862;p70"/>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63" name="Google Shape;6863;p70"/>
          <p:cNvGrpSpPr/>
          <p:nvPr/>
        </p:nvGrpSpPr>
        <p:grpSpPr>
          <a:xfrm>
            <a:off x="6744555" y="3538881"/>
            <a:ext cx="275057" cy="339271"/>
            <a:chOff x="3330525" y="4399275"/>
            <a:chExt cx="390650" cy="481850"/>
          </a:xfrm>
        </p:grpSpPr>
        <p:sp>
          <p:nvSpPr>
            <p:cNvPr id="6864" name="Google Shape;6864;p70"/>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5" name="Google Shape;6865;p70"/>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6" name="Google Shape;6866;p70"/>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7" name="Google Shape;6867;p70"/>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8" name="Google Shape;6868;p70"/>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9" name="Google Shape;6869;p70"/>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0" name="Google Shape;6870;p70"/>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1" name="Google Shape;6871;p70"/>
          <p:cNvGrpSpPr/>
          <p:nvPr/>
        </p:nvGrpSpPr>
        <p:grpSpPr>
          <a:xfrm>
            <a:off x="7169084" y="3538890"/>
            <a:ext cx="253265" cy="339253"/>
            <a:chOff x="3938800" y="4399275"/>
            <a:chExt cx="359700" cy="481825"/>
          </a:xfrm>
        </p:grpSpPr>
        <p:sp>
          <p:nvSpPr>
            <p:cNvPr id="6872" name="Google Shape;6872;p70"/>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3" name="Google Shape;6873;p70"/>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4" name="Google Shape;6874;p70"/>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5" name="Google Shape;6875;p70"/>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6" name="Google Shape;6876;p70"/>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7" name="Google Shape;6877;p70"/>
          <p:cNvGrpSpPr/>
          <p:nvPr/>
        </p:nvGrpSpPr>
        <p:grpSpPr>
          <a:xfrm>
            <a:off x="7639862" y="3538890"/>
            <a:ext cx="159039" cy="339253"/>
            <a:chOff x="4584850" y="4399275"/>
            <a:chExt cx="225875" cy="481825"/>
          </a:xfrm>
        </p:grpSpPr>
        <p:sp>
          <p:nvSpPr>
            <p:cNvPr id="6878" name="Google Shape;6878;p70"/>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9" name="Google Shape;6879;p70"/>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80" name="Google Shape;6880;p70"/>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81" name="Google Shape;6881;p70"/>
          <p:cNvGrpSpPr/>
          <p:nvPr/>
        </p:nvGrpSpPr>
        <p:grpSpPr>
          <a:xfrm>
            <a:off x="1049680" y="3951795"/>
            <a:ext cx="339253" cy="339253"/>
            <a:chOff x="5642550" y="4399275"/>
            <a:chExt cx="481825" cy="481825"/>
          </a:xfrm>
        </p:grpSpPr>
        <p:sp>
          <p:nvSpPr>
            <p:cNvPr id="6882" name="Google Shape;6882;p70"/>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3" name="Google Shape;6883;p70"/>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4" name="Google Shape;6884;p70"/>
          <p:cNvGrpSpPr/>
          <p:nvPr/>
        </p:nvGrpSpPr>
        <p:grpSpPr>
          <a:xfrm>
            <a:off x="2859815" y="3963703"/>
            <a:ext cx="363316" cy="315437"/>
            <a:chOff x="6218300" y="4416175"/>
            <a:chExt cx="516000" cy="448000"/>
          </a:xfrm>
        </p:grpSpPr>
        <p:sp>
          <p:nvSpPr>
            <p:cNvPr id="6885" name="Google Shape;6885;p70"/>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6" name="Google Shape;6886;p70"/>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7" name="Google Shape;6887;p70"/>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8" name="Google Shape;6888;p70"/>
          <p:cNvGrpSpPr/>
          <p:nvPr/>
        </p:nvGrpSpPr>
        <p:grpSpPr>
          <a:xfrm>
            <a:off x="5918879" y="3951792"/>
            <a:ext cx="339253" cy="339253"/>
            <a:chOff x="899850" y="4992125"/>
            <a:chExt cx="481825" cy="481825"/>
          </a:xfrm>
        </p:grpSpPr>
        <p:sp>
          <p:nvSpPr>
            <p:cNvPr id="6889" name="Google Shape;6889;p70"/>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0" name="Google Shape;6890;p70"/>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1" name="Google Shape;6891;p70"/>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2" name="Google Shape;6892;p70"/>
          <p:cNvGrpSpPr/>
          <p:nvPr/>
        </p:nvGrpSpPr>
        <p:grpSpPr>
          <a:xfrm>
            <a:off x="5461708" y="3951792"/>
            <a:ext cx="339253" cy="339253"/>
            <a:chOff x="1492675" y="4992125"/>
            <a:chExt cx="481825" cy="481825"/>
          </a:xfrm>
        </p:grpSpPr>
        <p:sp>
          <p:nvSpPr>
            <p:cNvPr id="6893" name="Google Shape;6893;p7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4" name="Google Shape;6894;p7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5" name="Google Shape;6895;p70"/>
          <p:cNvGrpSpPr/>
          <p:nvPr/>
        </p:nvGrpSpPr>
        <p:grpSpPr>
          <a:xfrm>
            <a:off x="5004462" y="3951792"/>
            <a:ext cx="339253" cy="339253"/>
            <a:chOff x="2085525" y="4992125"/>
            <a:chExt cx="481825" cy="481825"/>
          </a:xfrm>
        </p:grpSpPr>
        <p:sp>
          <p:nvSpPr>
            <p:cNvPr id="6896" name="Google Shape;6896;p7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7" name="Google Shape;6897;p7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8" name="Google Shape;6898;p70"/>
          <p:cNvGrpSpPr/>
          <p:nvPr/>
        </p:nvGrpSpPr>
        <p:grpSpPr>
          <a:xfrm>
            <a:off x="6833221" y="3951792"/>
            <a:ext cx="339253" cy="339253"/>
            <a:chOff x="2678350" y="4992125"/>
            <a:chExt cx="481825" cy="481825"/>
          </a:xfrm>
        </p:grpSpPr>
        <p:sp>
          <p:nvSpPr>
            <p:cNvPr id="6899" name="Google Shape;6899;p70"/>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0" name="Google Shape;6900;p70"/>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1" name="Google Shape;6901;p70"/>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2" name="Google Shape;6902;p70"/>
          <p:cNvGrpSpPr/>
          <p:nvPr/>
        </p:nvGrpSpPr>
        <p:grpSpPr>
          <a:xfrm>
            <a:off x="4628816" y="3951792"/>
            <a:ext cx="339253" cy="339253"/>
            <a:chOff x="3271200" y="4992125"/>
            <a:chExt cx="481825" cy="481825"/>
          </a:xfrm>
        </p:grpSpPr>
        <p:sp>
          <p:nvSpPr>
            <p:cNvPr id="6903" name="Google Shape;6903;p70"/>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4" name="Google Shape;6904;p70"/>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5" name="Google Shape;6905;p70"/>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6" name="Google Shape;6906;p70"/>
          <p:cNvGrpSpPr/>
          <p:nvPr/>
        </p:nvGrpSpPr>
        <p:grpSpPr>
          <a:xfrm>
            <a:off x="7290263" y="3952822"/>
            <a:ext cx="339411" cy="337193"/>
            <a:chOff x="3863900" y="4993625"/>
            <a:chExt cx="482050" cy="478900"/>
          </a:xfrm>
        </p:grpSpPr>
        <p:sp>
          <p:nvSpPr>
            <p:cNvPr id="6907" name="Google Shape;6907;p70"/>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8" name="Google Shape;6908;p70"/>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9" name="Google Shape;6909;p70"/>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0" name="Google Shape;6910;p70"/>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1" name="Google Shape;6911;p70"/>
          <p:cNvGrpSpPr/>
          <p:nvPr/>
        </p:nvGrpSpPr>
        <p:grpSpPr>
          <a:xfrm>
            <a:off x="7747437" y="3952822"/>
            <a:ext cx="339411" cy="337193"/>
            <a:chOff x="4456725" y="4993625"/>
            <a:chExt cx="482050" cy="478900"/>
          </a:xfrm>
        </p:grpSpPr>
        <p:sp>
          <p:nvSpPr>
            <p:cNvPr id="6912" name="Google Shape;6912;p70"/>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3" name="Google Shape;6913;p70"/>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4" name="Google Shape;6914;p70"/>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5" name="Google Shape;6915;p70"/>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6" name="Google Shape;6916;p70"/>
          <p:cNvGrpSpPr/>
          <p:nvPr/>
        </p:nvGrpSpPr>
        <p:grpSpPr>
          <a:xfrm>
            <a:off x="6376030" y="3952813"/>
            <a:ext cx="339411" cy="337211"/>
            <a:chOff x="5049575" y="4993600"/>
            <a:chExt cx="482050" cy="478925"/>
          </a:xfrm>
        </p:grpSpPr>
        <p:sp>
          <p:nvSpPr>
            <p:cNvPr id="6917" name="Google Shape;6917;p70"/>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8" name="Google Shape;6918;p70"/>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9" name="Google Shape;6919;p70"/>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0" name="Google Shape;6920;p70"/>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24" name="Shape 6924"/>
        <p:cNvGrpSpPr/>
        <p:nvPr/>
      </p:nvGrpSpPr>
      <p:grpSpPr>
        <a:xfrm>
          <a:off x="0" y="0"/>
          <a:ext cx="0" cy="0"/>
          <a:chOff x="0" y="0"/>
          <a:chExt cx="0" cy="0"/>
        </a:xfrm>
      </p:grpSpPr>
      <p:sp>
        <p:nvSpPr>
          <p:cNvPr id="6925" name="Google Shape;6925;p71"/>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926" name="Google Shape;6926;p71"/>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927" name="Google Shape;6927;p71"/>
          <p:cNvGrpSpPr/>
          <p:nvPr/>
        </p:nvGrpSpPr>
        <p:grpSpPr>
          <a:xfrm>
            <a:off x="876361" y="1533504"/>
            <a:ext cx="322099" cy="370529"/>
            <a:chOff x="-42971725" y="3217825"/>
            <a:chExt cx="275675" cy="317125"/>
          </a:xfrm>
        </p:grpSpPr>
        <p:sp>
          <p:nvSpPr>
            <p:cNvPr id="6928" name="Google Shape;6928;p71"/>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1"/>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1"/>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71"/>
          <p:cNvGrpSpPr/>
          <p:nvPr/>
        </p:nvGrpSpPr>
        <p:grpSpPr>
          <a:xfrm>
            <a:off x="848276" y="2002160"/>
            <a:ext cx="378270" cy="337551"/>
            <a:chOff x="-42996150" y="3612600"/>
            <a:chExt cx="323750" cy="288900"/>
          </a:xfrm>
        </p:grpSpPr>
        <p:sp>
          <p:nvSpPr>
            <p:cNvPr id="6932" name="Google Shape;6932;p71"/>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1"/>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1"/>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5" name="Google Shape;6935;p71"/>
          <p:cNvGrpSpPr/>
          <p:nvPr/>
        </p:nvGrpSpPr>
        <p:grpSpPr>
          <a:xfrm>
            <a:off x="851036" y="2411530"/>
            <a:ext cx="372749" cy="370909"/>
            <a:chOff x="-42994575" y="3950300"/>
            <a:chExt cx="319025" cy="317450"/>
          </a:xfrm>
        </p:grpSpPr>
        <p:sp>
          <p:nvSpPr>
            <p:cNvPr id="6936" name="Google Shape;6936;p71"/>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1"/>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1"/>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71"/>
          <p:cNvGrpSpPr/>
          <p:nvPr/>
        </p:nvGrpSpPr>
        <p:grpSpPr>
          <a:xfrm>
            <a:off x="3004431" y="1558362"/>
            <a:ext cx="371785" cy="370879"/>
            <a:chOff x="-41111350" y="3239100"/>
            <a:chExt cx="318200" cy="317425"/>
          </a:xfrm>
        </p:grpSpPr>
        <p:sp>
          <p:nvSpPr>
            <p:cNvPr id="6940" name="Google Shape;6940;p71"/>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1"/>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1"/>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1"/>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71"/>
          <p:cNvGrpSpPr/>
          <p:nvPr/>
        </p:nvGrpSpPr>
        <p:grpSpPr>
          <a:xfrm>
            <a:off x="3000751" y="1993894"/>
            <a:ext cx="379146" cy="370967"/>
            <a:chOff x="-41117650" y="3605525"/>
            <a:chExt cx="324500" cy="317500"/>
          </a:xfrm>
        </p:grpSpPr>
        <p:sp>
          <p:nvSpPr>
            <p:cNvPr id="6945" name="Google Shape;6945;p71"/>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1"/>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1"/>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8" name="Google Shape;6948;p71"/>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9" name="Google Shape;6949;p71"/>
          <p:cNvGrpSpPr/>
          <p:nvPr/>
        </p:nvGrpSpPr>
        <p:grpSpPr>
          <a:xfrm>
            <a:off x="1827005" y="2885417"/>
            <a:ext cx="216271" cy="371814"/>
            <a:chOff x="-39205300" y="3220175"/>
            <a:chExt cx="185100" cy="318225"/>
          </a:xfrm>
        </p:grpSpPr>
        <p:sp>
          <p:nvSpPr>
            <p:cNvPr id="6950" name="Google Shape;6950;p71"/>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1"/>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71"/>
          <p:cNvGrpSpPr/>
          <p:nvPr/>
        </p:nvGrpSpPr>
        <p:grpSpPr>
          <a:xfrm>
            <a:off x="1792533" y="3345488"/>
            <a:ext cx="300016" cy="369273"/>
            <a:chOff x="-39248625" y="3588600"/>
            <a:chExt cx="256775" cy="316050"/>
          </a:xfrm>
        </p:grpSpPr>
        <p:sp>
          <p:nvSpPr>
            <p:cNvPr id="6953" name="Google Shape;6953;p71"/>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1"/>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5" name="Google Shape;6955;p71"/>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1"/>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7" name="Google Shape;6957;p71"/>
          <p:cNvGrpSpPr/>
          <p:nvPr/>
        </p:nvGrpSpPr>
        <p:grpSpPr>
          <a:xfrm>
            <a:off x="1243246" y="1533504"/>
            <a:ext cx="429504" cy="370879"/>
            <a:chOff x="-42651700" y="3217825"/>
            <a:chExt cx="367600" cy="317425"/>
          </a:xfrm>
        </p:grpSpPr>
        <p:sp>
          <p:nvSpPr>
            <p:cNvPr id="6958" name="Google Shape;6958;p71"/>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1"/>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1"/>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1"/>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71"/>
          <p:cNvGrpSpPr/>
          <p:nvPr/>
        </p:nvGrpSpPr>
        <p:grpSpPr>
          <a:xfrm>
            <a:off x="1278678" y="1973154"/>
            <a:ext cx="358640" cy="363226"/>
            <a:chOff x="-42617300" y="3587775"/>
            <a:chExt cx="306950" cy="310875"/>
          </a:xfrm>
        </p:grpSpPr>
        <p:sp>
          <p:nvSpPr>
            <p:cNvPr id="6963" name="Google Shape;6963;p71"/>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1"/>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5" name="Google Shape;6965;p71"/>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6" name="Google Shape;6966;p71"/>
          <p:cNvGrpSpPr/>
          <p:nvPr/>
        </p:nvGrpSpPr>
        <p:grpSpPr>
          <a:xfrm>
            <a:off x="3450506" y="1557895"/>
            <a:ext cx="376926" cy="370324"/>
            <a:chOff x="-40748275" y="3238700"/>
            <a:chExt cx="322600" cy="316950"/>
          </a:xfrm>
        </p:grpSpPr>
        <p:sp>
          <p:nvSpPr>
            <p:cNvPr id="6967" name="Google Shape;6967;p71"/>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1"/>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1"/>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1"/>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1"/>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1"/>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71"/>
          <p:cNvGrpSpPr/>
          <p:nvPr/>
        </p:nvGrpSpPr>
        <p:grpSpPr>
          <a:xfrm>
            <a:off x="3453062" y="2025879"/>
            <a:ext cx="371814" cy="338690"/>
            <a:chOff x="-40745125" y="3632900"/>
            <a:chExt cx="318225" cy="289875"/>
          </a:xfrm>
        </p:grpSpPr>
        <p:sp>
          <p:nvSpPr>
            <p:cNvPr id="6974" name="Google Shape;6974;p71"/>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1"/>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1"/>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1"/>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1"/>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1"/>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1"/>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71"/>
          <p:cNvGrpSpPr/>
          <p:nvPr/>
        </p:nvGrpSpPr>
        <p:grpSpPr>
          <a:xfrm>
            <a:off x="3457209" y="2437089"/>
            <a:ext cx="363518" cy="370178"/>
            <a:chOff x="-40742750" y="3972175"/>
            <a:chExt cx="311125" cy="316825"/>
          </a:xfrm>
        </p:grpSpPr>
        <p:sp>
          <p:nvSpPr>
            <p:cNvPr id="6982" name="Google Shape;6982;p71"/>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1"/>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71"/>
          <p:cNvGrpSpPr/>
          <p:nvPr/>
        </p:nvGrpSpPr>
        <p:grpSpPr>
          <a:xfrm>
            <a:off x="2239871" y="2887257"/>
            <a:ext cx="266892" cy="369974"/>
            <a:chOff x="-38860325" y="3221750"/>
            <a:chExt cx="228425" cy="316650"/>
          </a:xfrm>
        </p:grpSpPr>
        <p:sp>
          <p:nvSpPr>
            <p:cNvPr id="6985" name="Google Shape;6985;p71"/>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1"/>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1"/>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1"/>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71"/>
          <p:cNvGrpSpPr/>
          <p:nvPr/>
        </p:nvGrpSpPr>
        <p:grpSpPr>
          <a:xfrm>
            <a:off x="2190678" y="3349314"/>
            <a:ext cx="380081" cy="367111"/>
            <a:chOff x="-38905225" y="3591875"/>
            <a:chExt cx="325300" cy="314200"/>
          </a:xfrm>
        </p:grpSpPr>
        <p:sp>
          <p:nvSpPr>
            <p:cNvPr id="6990" name="Google Shape;6990;p71"/>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1"/>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1"/>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3" name="Google Shape;6993;p71"/>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4" name="Google Shape;6994;p71"/>
          <p:cNvGrpSpPr/>
          <p:nvPr/>
        </p:nvGrpSpPr>
        <p:grpSpPr>
          <a:xfrm>
            <a:off x="3997427" y="3334394"/>
            <a:ext cx="290815" cy="369740"/>
            <a:chOff x="-37370925" y="3579105"/>
            <a:chExt cx="248900" cy="316450"/>
          </a:xfrm>
        </p:grpSpPr>
        <p:sp>
          <p:nvSpPr>
            <p:cNvPr id="6995" name="Google Shape;6995;p71"/>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1"/>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7" name="Google Shape;6997;p71"/>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1"/>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9" name="Google Shape;6999;p71"/>
          <p:cNvGrpSpPr/>
          <p:nvPr/>
        </p:nvGrpSpPr>
        <p:grpSpPr>
          <a:xfrm>
            <a:off x="1690803" y="2412465"/>
            <a:ext cx="371814" cy="369974"/>
            <a:chOff x="-42259725" y="3951100"/>
            <a:chExt cx="318225" cy="316650"/>
          </a:xfrm>
        </p:grpSpPr>
        <p:sp>
          <p:nvSpPr>
            <p:cNvPr id="7000" name="Google Shape;7000;p71"/>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1"/>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71"/>
          <p:cNvGrpSpPr/>
          <p:nvPr/>
        </p:nvGrpSpPr>
        <p:grpSpPr>
          <a:xfrm>
            <a:off x="3889164" y="1591486"/>
            <a:ext cx="370879" cy="337755"/>
            <a:chOff x="-40378075" y="3267450"/>
            <a:chExt cx="317425" cy="289075"/>
          </a:xfrm>
        </p:grpSpPr>
        <p:sp>
          <p:nvSpPr>
            <p:cNvPr id="7003" name="Google Shape;7003;p71"/>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1"/>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1"/>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1"/>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71"/>
          <p:cNvGrpSpPr/>
          <p:nvPr/>
        </p:nvGrpSpPr>
        <p:grpSpPr>
          <a:xfrm>
            <a:off x="3892830" y="1992754"/>
            <a:ext cx="363548" cy="369974"/>
            <a:chOff x="-40372575" y="3604550"/>
            <a:chExt cx="311150" cy="316650"/>
          </a:xfrm>
        </p:grpSpPr>
        <p:sp>
          <p:nvSpPr>
            <p:cNvPr id="7008" name="Google Shape;7008;p71"/>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1"/>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1"/>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1" name="Google Shape;7011;p71"/>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2" name="Google Shape;7012;p71"/>
          <p:cNvGrpSpPr/>
          <p:nvPr/>
        </p:nvGrpSpPr>
        <p:grpSpPr>
          <a:xfrm>
            <a:off x="2616780" y="2885417"/>
            <a:ext cx="399038" cy="372165"/>
            <a:chOff x="-38542250" y="3220175"/>
            <a:chExt cx="341525" cy="318525"/>
          </a:xfrm>
        </p:grpSpPr>
        <p:sp>
          <p:nvSpPr>
            <p:cNvPr id="7013" name="Google Shape;7013;p71"/>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1"/>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1"/>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71"/>
          <p:cNvGrpSpPr/>
          <p:nvPr/>
        </p:nvGrpSpPr>
        <p:grpSpPr>
          <a:xfrm>
            <a:off x="2638712" y="3344787"/>
            <a:ext cx="369974" cy="369068"/>
            <a:chOff x="-38537400" y="3588000"/>
            <a:chExt cx="316650" cy="315875"/>
          </a:xfrm>
        </p:grpSpPr>
        <p:sp>
          <p:nvSpPr>
            <p:cNvPr id="7017" name="Google Shape;7017;p7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71"/>
          <p:cNvGrpSpPr/>
          <p:nvPr/>
        </p:nvGrpSpPr>
        <p:grpSpPr>
          <a:xfrm>
            <a:off x="2637792" y="3802316"/>
            <a:ext cx="371814" cy="369974"/>
            <a:chOff x="-38538975" y="3954250"/>
            <a:chExt cx="318225" cy="316650"/>
          </a:xfrm>
        </p:grpSpPr>
        <p:sp>
          <p:nvSpPr>
            <p:cNvPr id="7022" name="Google Shape;7022;p71"/>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1"/>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71"/>
          <p:cNvGrpSpPr/>
          <p:nvPr/>
        </p:nvGrpSpPr>
        <p:grpSpPr>
          <a:xfrm>
            <a:off x="3955104" y="3797243"/>
            <a:ext cx="375465" cy="371814"/>
            <a:chOff x="-37385100" y="3949908"/>
            <a:chExt cx="321350" cy="318225"/>
          </a:xfrm>
        </p:grpSpPr>
        <p:sp>
          <p:nvSpPr>
            <p:cNvPr id="7025" name="Google Shape;7025;p71"/>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1"/>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71"/>
          <p:cNvGrpSpPr/>
          <p:nvPr/>
        </p:nvGrpSpPr>
        <p:grpSpPr>
          <a:xfrm>
            <a:off x="2130763" y="1532803"/>
            <a:ext cx="370909" cy="370675"/>
            <a:chOff x="-41895050" y="3217225"/>
            <a:chExt cx="317450" cy="317250"/>
          </a:xfrm>
        </p:grpSpPr>
        <p:sp>
          <p:nvSpPr>
            <p:cNvPr id="7028" name="Google Shape;7028;p71"/>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1"/>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1"/>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1"/>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1"/>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71"/>
          <p:cNvGrpSpPr/>
          <p:nvPr/>
        </p:nvGrpSpPr>
        <p:grpSpPr>
          <a:xfrm>
            <a:off x="2130310" y="1969737"/>
            <a:ext cx="371814" cy="369974"/>
            <a:chOff x="-41893475" y="3584850"/>
            <a:chExt cx="318225" cy="316650"/>
          </a:xfrm>
        </p:grpSpPr>
        <p:sp>
          <p:nvSpPr>
            <p:cNvPr id="7034" name="Google Shape;7034;p71"/>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1"/>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1"/>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1"/>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8" name="Google Shape;7038;p71"/>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1"/>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0" name="Google Shape;7040;p71"/>
          <p:cNvGrpSpPr/>
          <p:nvPr/>
        </p:nvGrpSpPr>
        <p:grpSpPr>
          <a:xfrm>
            <a:off x="900338" y="3365029"/>
            <a:ext cx="337522" cy="370909"/>
            <a:chOff x="-39998250" y="3605325"/>
            <a:chExt cx="288875" cy="317450"/>
          </a:xfrm>
        </p:grpSpPr>
        <p:sp>
          <p:nvSpPr>
            <p:cNvPr id="7041" name="Google Shape;7041;p71"/>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1"/>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71"/>
          <p:cNvGrpSpPr/>
          <p:nvPr/>
        </p:nvGrpSpPr>
        <p:grpSpPr>
          <a:xfrm>
            <a:off x="884112" y="3823493"/>
            <a:ext cx="369974" cy="369945"/>
            <a:chOff x="-40011050" y="3972375"/>
            <a:chExt cx="316650" cy="316625"/>
          </a:xfrm>
        </p:grpSpPr>
        <p:sp>
          <p:nvSpPr>
            <p:cNvPr id="7044" name="Google Shape;7044;p71"/>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1"/>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71"/>
          <p:cNvGrpSpPr/>
          <p:nvPr/>
        </p:nvGrpSpPr>
        <p:grpSpPr>
          <a:xfrm>
            <a:off x="3116043" y="2888192"/>
            <a:ext cx="266921" cy="369039"/>
            <a:chOff x="-38129425" y="3222550"/>
            <a:chExt cx="228450" cy="315850"/>
          </a:xfrm>
        </p:grpSpPr>
        <p:sp>
          <p:nvSpPr>
            <p:cNvPr id="7047" name="Google Shape;7047;p71"/>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1"/>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71"/>
          <p:cNvGrpSpPr/>
          <p:nvPr/>
        </p:nvGrpSpPr>
        <p:grpSpPr>
          <a:xfrm>
            <a:off x="3071012" y="3344787"/>
            <a:ext cx="371785" cy="369974"/>
            <a:chOff x="-38172725" y="3588000"/>
            <a:chExt cx="318200" cy="316650"/>
          </a:xfrm>
        </p:grpSpPr>
        <p:sp>
          <p:nvSpPr>
            <p:cNvPr id="7050" name="Google Shape;7050;p71"/>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1"/>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1"/>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1"/>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1"/>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1"/>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1"/>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1"/>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71"/>
          <p:cNvGrpSpPr/>
          <p:nvPr/>
        </p:nvGrpSpPr>
        <p:grpSpPr>
          <a:xfrm>
            <a:off x="3146914" y="3803222"/>
            <a:ext cx="219981" cy="369974"/>
            <a:chOff x="-38109725" y="3955025"/>
            <a:chExt cx="188275" cy="316650"/>
          </a:xfrm>
        </p:grpSpPr>
        <p:sp>
          <p:nvSpPr>
            <p:cNvPr id="7059" name="Google Shape;7059;p71"/>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1"/>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1" name="Google Shape;7061;p71"/>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2" name="Google Shape;7062;p71"/>
          <p:cNvGrpSpPr/>
          <p:nvPr/>
        </p:nvGrpSpPr>
        <p:grpSpPr>
          <a:xfrm>
            <a:off x="2562313" y="1534643"/>
            <a:ext cx="373654" cy="369068"/>
            <a:chOff x="-41530375" y="3218800"/>
            <a:chExt cx="319800" cy="315875"/>
          </a:xfrm>
        </p:grpSpPr>
        <p:sp>
          <p:nvSpPr>
            <p:cNvPr id="7063" name="Google Shape;7063;p71"/>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1"/>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71"/>
          <p:cNvGrpSpPr/>
          <p:nvPr/>
        </p:nvGrpSpPr>
        <p:grpSpPr>
          <a:xfrm>
            <a:off x="2564607" y="2049801"/>
            <a:ext cx="369068" cy="289004"/>
            <a:chOff x="-41526450" y="3653375"/>
            <a:chExt cx="315875" cy="247350"/>
          </a:xfrm>
        </p:grpSpPr>
        <p:sp>
          <p:nvSpPr>
            <p:cNvPr id="7066" name="Google Shape;7066;p71"/>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1"/>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71"/>
          <p:cNvGrpSpPr/>
          <p:nvPr/>
        </p:nvGrpSpPr>
        <p:grpSpPr>
          <a:xfrm>
            <a:off x="2565994" y="2412465"/>
            <a:ext cx="366293" cy="369974"/>
            <a:chOff x="-41526450" y="3951100"/>
            <a:chExt cx="313500" cy="316650"/>
          </a:xfrm>
        </p:grpSpPr>
        <p:sp>
          <p:nvSpPr>
            <p:cNvPr id="7069" name="Google Shape;7069;p71"/>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1"/>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1"/>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71"/>
          <p:cNvGrpSpPr/>
          <p:nvPr/>
        </p:nvGrpSpPr>
        <p:grpSpPr>
          <a:xfrm>
            <a:off x="1331249" y="2906594"/>
            <a:ext cx="339595" cy="371814"/>
            <a:chOff x="-39625900" y="3238300"/>
            <a:chExt cx="290650" cy="318225"/>
          </a:xfrm>
        </p:grpSpPr>
        <p:sp>
          <p:nvSpPr>
            <p:cNvPr id="7073" name="Google Shape;7073;p71"/>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1"/>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5" name="Google Shape;7075;p71"/>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6" name="Google Shape;7076;p71"/>
          <p:cNvGrpSpPr/>
          <p:nvPr/>
        </p:nvGrpSpPr>
        <p:grpSpPr>
          <a:xfrm>
            <a:off x="1325300" y="3823055"/>
            <a:ext cx="366293" cy="370441"/>
            <a:chOff x="-39647175" y="3972000"/>
            <a:chExt cx="313500" cy="317050"/>
          </a:xfrm>
        </p:grpSpPr>
        <p:sp>
          <p:nvSpPr>
            <p:cNvPr id="7077" name="Google Shape;7077;p71"/>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1"/>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1"/>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71"/>
          <p:cNvGrpSpPr/>
          <p:nvPr/>
        </p:nvGrpSpPr>
        <p:grpSpPr>
          <a:xfrm>
            <a:off x="3494427" y="2887053"/>
            <a:ext cx="375495" cy="370879"/>
            <a:chOff x="-37808850" y="3221575"/>
            <a:chExt cx="321375" cy="317425"/>
          </a:xfrm>
        </p:grpSpPr>
        <p:sp>
          <p:nvSpPr>
            <p:cNvPr id="7081" name="Google Shape;7081;p71"/>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1"/>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71"/>
          <p:cNvGrpSpPr/>
          <p:nvPr/>
        </p:nvGrpSpPr>
        <p:grpSpPr>
          <a:xfrm>
            <a:off x="3503201" y="3409084"/>
            <a:ext cx="372749" cy="241158"/>
            <a:chOff x="-37806500" y="3643030"/>
            <a:chExt cx="319025" cy="206400"/>
          </a:xfrm>
        </p:grpSpPr>
        <p:sp>
          <p:nvSpPr>
            <p:cNvPr id="7084" name="Google Shape;7084;p71"/>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1"/>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71"/>
          <p:cNvGrpSpPr/>
          <p:nvPr/>
        </p:nvGrpSpPr>
        <p:grpSpPr>
          <a:xfrm>
            <a:off x="3505508" y="3801381"/>
            <a:ext cx="368134" cy="371814"/>
            <a:chOff x="-37804925" y="3953450"/>
            <a:chExt cx="315075" cy="318225"/>
          </a:xfrm>
        </p:grpSpPr>
        <p:sp>
          <p:nvSpPr>
            <p:cNvPr id="7087" name="Google Shape;7087;p71"/>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1"/>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1"/>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0" name="Google Shape;7090;p71"/>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1" name="Google Shape;7091;p71"/>
          <p:cNvGrpSpPr/>
          <p:nvPr/>
        </p:nvGrpSpPr>
        <p:grpSpPr>
          <a:xfrm>
            <a:off x="4860977" y="1553988"/>
            <a:ext cx="355663" cy="308725"/>
            <a:chOff x="-28462125" y="3199700"/>
            <a:chExt cx="298550" cy="259150"/>
          </a:xfrm>
        </p:grpSpPr>
        <p:sp>
          <p:nvSpPr>
            <p:cNvPr id="7092" name="Google Shape;7092;p71"/>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1"/>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1"/>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71"/>
          <p:cNvGrpSpPr/>
          <p:nvPr/>
        </p:nvGrpSpPr>
        <p:grpSpPr>
          <a:xfrm>
            <a:off x="4861930" y="1988678"/>
            <a:ext cx="353757" cy="352833"/>
            <a:chOff x="-28461325" y="3545475"/>
            <a:chExt cx="296950" cy="296175"/>
          </a:xfrm>
        </p:grpSpPr>
        <p:sp>
          <p:nvSpPr>
            <p:cNvPr id="7096" name="Google Shape;7096;p71"/>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1"/>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1"/>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1"/>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1"/>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1"/>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71"/>
          <p:cNvGrpSpPr/>
          <p:nvPr/>
        </p:nvGrpSpPr>
        <p:grpSpPr>
          <a:xfrm>
            <a:off x="4858162" y="2438722"/>
            <a:ext cx="361292" cy="352803"/>
            <a:chOff x="-28463700" y="3914875"/>
            <a:chExt cx="303275" cy="296150"/>
          </a:xfrm>
        </p:grpSpPr>
        <p:sp>
          <p:nvSpPr>
            <p:cNvPr id="7103" name="Google Shape;7103;p71"/>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1"/>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71"/>
          <p:cNvGrpSpPr/>
          <p:nvPr/>
        </p:nvGrpSpPr>
        <p:grpSpPr>
          <a:xfrm>
            <a:off x="7092947" y="1594805"/>
            <a:ext cx="351880" cy="227092"/>
            <a:chOff x="-26573400" y="3224125"/>
            <a:chExt cx="295375" cy="190625"/>
          </a:xfrm>
        </p:grpSpPr>
        <p:sp>
          <p:nvSpPr>
            <p:cNvPr id="7106" name="Google Shape;7106;p71"/>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1"/>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71"/>
          <p:cNvGrpSpPr/>
          <p:nvPr/>
        </p:nvGrpSpPr>
        <p:grpSpPr>
          <a:xfrm>
            <a:off x="7092947" y="1989140"/>
            <a:ext cx="351880" cy="351910"/>
            <a:chOff x="-26573400" y="3546250"/>
            <a:chExt cx="295375" cy="295400"/>
          </a:xfrm>
        </p:grpSpPr>
        <p:sp>
          <p:nvSpPr>
            <p:cNvPr id="7109" name="Google Shape;7109;p7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71"/>
          <p:cNvGrpSpPr/>
          <p:nvPr/>
        </p:nvGrpSpPr>
        <p:grpSpPr>
          <a:xfrm>
            <a:off x="7081228" y="2439049"/>
            <a:ext cx="375319" cy="352148"/>
            <a:chOff x="-26583625" y="3917025"/>
            <a:chExt cx="315050" cy="295600"/>
          </a:xfrm>
        </p:grpSpPr>
        <p:sp>
          <p:nvSpPr>
            <p:cNvPr id="7115" name="Google Shape;7115;p71"/>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1"/>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1"/>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1"/>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9" name="Google Shape;7119;p71"/>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0" name="Google Shape;7120;p71"/>
          <p:cNvGrpSpPr/>
          <p:nvPr/>
        </p:nvGrpSpPr>
        <p:grpSpPr>
          <a:xfrm>
            <a:off x="5779742" y="3398079"/>
            <a:ext cx="289039" cy="352833"/>
            <a:chOff x="-24694925" y="3518700"/>
            <a:chExt cx="242625" cy="296175"/>
          </a:xfrm>
        </p:grpSpPr>
        <p:sp>
          <p:nvSpPr>
            <p:cNvPr id="7121" name="Google Shape;7121;p71"/>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1"/>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1"/>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1"/>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71"/>
          <p:cNvGrpSpPr/>
          <p:nvPr/>
        </p:nvGrpSpPr>
        <p:grpSpPr>
          <a:xfrm>
            <a:off x="5779280" y="3848107"/>
            <a:ext cx="289962" cy="352833"/>
            <a:chOff x="-24709100" y="3888875"/>
            <a:chExt cx="243400" cy="296175"/>
          </a:xfrm>
        </p:grpSpPr>
        <p:sp>
          <p:nvSpPr>
            <p:cNvPr id="7126" name="Google Shape;7126;p71"/>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1"/>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1"/>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71"/>
          <p:cNvGrpSpPr/>
          <p:nvPr/>
        </p:nvGrpSpPr>
        <p:grpSpPr>
          <a:xfrm>
            <a:off x="7979280" y="2920770"/>
            <a:ext cx="356556" cy="349557"/>
            <a:chOff x="-22863675" y="3131775"/>
            <a:chExt cx="299300" cy="293425"/>
          </a:xfrm>
        </p:grpSpPr>
        <p:sp>
          <p:nvSpPr>
            <p:cNvPr id="7130" name="Google Shape;7130;p71"/>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1"/>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1"/>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71"/>
          <p:cNvGrpSpPr/>
          <p:nvPr/>
        </p:nvGrpSpPr>
        <p:grpSpPr>
          <a:xfrm>
            <a:off x="5322144" y="1531949"/>
            <a:ext cx="310602" cy="352803"/>
            <a:chOff x="-28069875" y="3175300"/>
            <a:chExt cx="260725" cy="296150"/>
          </a:xfrm>
        </p:grpSpPr>
        <p:sp>
          <p:nvSpPr>
            <p:cNvPr id="7134" name="Google Shape;7134;p71"/>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1"/>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1"/>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1"/>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1"/>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1"/>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1"/>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1"/>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1"/>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3" name="Google Shape;7143;p71"/>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4" name="Google Shape;7144;p71"/>
          <p:cNvGrpSpPr/>
          <p:nvPr/>
        </p:nvGrpSpPr>
        <p:grpSpPr>
          <a:xfrm>
            <a:off x="5363423" y="2439183"/>
            <a:ext cx="228045" cy="351880"/>
            <a:chOff x="-28032075" y="3916450"/>
            <a:chExt cx="191425" cy="295375"/>
          </a:xfrm>
        </p:grpSpPr>
        <p:sp>
          <p:nvSpPr>
            <p:cNvPr id="7145" name="Google Shape;7145;p71"/>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1"/>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1"/>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71"/>
          <p:cNvGrpSpPr/>
          <p:nvPr/>
        </p:nvGrpSpPr>
        <p:grpSpPr>
          <a:xfrm>
            <a:off x="7528769" y="1531934"/>
            <a:ext cx="352833" cy="352833"/>
            <a:chOff x="-26201650" y="3176075"/>
            <a:chExt cx="296175" cy="296175"/>
          </a:xfrm>
        </p:grpSpPr>
        <p:sp>
          <p:nvSpPr>
            <p:cNvPr id="7149" name="Google Shape;7149;p71"/>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1"/>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71"/>
          <p:cNvGrpSpPr/>
          <p:nvPr/>
        </p:nvGrpSpPr>
        <p:grpSpPr>
          <a:xfrm>
            <a:off x="7528293" y="1989155"/>
            <a:ext cx="353786" cy="351880"/>
            <a:chOff x="-26204800" y="3547050"/>
            <a:chExt cx="296975" cy="295375"/>
          </a:xfrm>
        </p:grpSpPr>
        <p:sp>
          <p:nvSpPr>
            <p:cNvPr id="7152" name="Google Shape;7152;p71"/>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1"/>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4" name="Google Shape;7154;p71"/>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5" name="Google Shape;7155;p71"/>
          <p:cNvGrpSpPr/>
          <p:nvPr/>
        </p:nvGrpSpPr>
        <p:grpSpPr>
          <a:xfrm>
            <a:off x="6199548" y="2919133"/>
            <a:ext cx="345328" cy="352833"/>
            <a:chOff x="-24353875" y="3147725"/>
            <a:chExt cx="289875" cy="296175"/>
          </a:xfrm>
        </p:grpSpPr>
        <p:sp>
          <p:nvSpPr>
            <p:cNvPr id="7156" name="Google Shape;7156;p71"/>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1"/>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71"/>
          <p:cNvGrpSpPr/>
          <p:nvPr/>
        </p:nvGrpSpPr>
        <p:grpSpPr>
          <a:xfrm>
            <a:off x="6207530" y="3398540"/>
            <a:ext cx="329365" cy="351910"/>
            <a:chOff x="-24344425" y="3519475"/>
            <a:chExt cx="276475" cy="295400"/>
          </a:xfrm>
        </p:grpSpPr>
        <p:sp>
          <p:nvSpPr>
            <p:cNvPr id="7159" name="Google Shape;7159;p71"/>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1"/>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71"/>
          <p:cNvGrpSpPr/>
          <p:nvPr/>
        </p:nvGrpSpPr>
        <p:grpSpPr>
          <a:xfrm>
            <a:off x="6197210" y="3850460"/>
            <a:ext cx="350004" cy="348128"/>
            <a:chOff x="-24353075" y="3891250"/>
            <a:chExt cx="293800" cy="292225"/>
          </a:xfrm>
        </p:grpSpPr>
        <p:sp>
          <p:nvSpPr>
            <p:cNvPr id="7162" name="Google Shape;7162;p71"/>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1"/>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71"/>
          <p:cNvGrpSpPr/>
          <p:nvPr/>
        </p:nvGrpSpPr>
        <p:grpSpPr>
          <a:xfrm>
            <a:off x="7980681" y="3398763"/>
            <a:ext cx="353757" cy="351463"/>
            <a:chOff x="-22845575" y="3504075"/>
            <a:chExt cx="296950" cy="295025"/>
          </a:xfrm>
        </p:grpSpPr>
        <p:sp>
          <p:nvSpPr>
            <p:cNvPr id="7165" name="Google Shape;7165;p71"/>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1"/>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71"/>
          <p:cNvGrpSpPr/>
          <p:nvPr/>
        </p:nvGrpSpPr>
        <p:grpSpPr>
          <a:xfrm>
            <a:off x="5773862" y="1532411"/>
            <a:ext cx="299344" cy="351880"/>
            <a:chOff x="-27691025" y="3175300"/>
            <a:chExt cx="251275" cy="295375"/>
          </a:xfrm>
        </p:grpSpPr>
        <p:sp>
          <p:nvSpPr>
            <p:cNvPr id="7168" name="Google Shape;7168;p71"/>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1"/>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1"/>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1"/>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71"/>
          <p:cNvGrpSpPr/>
          <p:nvPr/>
        </p:nvGrpSpPr>
        <p:grpSpPr>
          <a:xfrm>
            <a:off x="5746179" y="2051087"/>
            <a:ext cx="354710" cy="228015"/>
            <a:chOff x="-27721750" y="3598250"/>
            <a:chExt cx="297750" cy="191400"/>
          </a:xfrm>
        </p:grpSpPr>
        <p:sp>
          <p:nvSpPr>
            <p:cNvPr id="7173" name="Google Shape;7173;p71"/>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1"/>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71"/>
          <p:cNvGrpSpPr/>
          <p:nvPr/>
        </p:nvGrpSpPr>
        <p:grpSpPr>
          <a:xfrm>
            <a:off x="5747579" y="2444633"/>
            <a:ext cx="351910" cy="340980"/>
            <a:chOff x="-27719400" y="3925600"/>
            <a:chExt cx="295400" cy="286225"/>
          </a:xfrm>
        </p:grpSpPr>
        <p:sp>
          <p:nvSpPr>
            <p:cNvPr id="7176" name="Google Shape;7176;p71"/>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1"/>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71"/>
          <p:cNvGrpSpPr/>
          <p:nvPr/>
        </p:nvGrpSpPr>
        <p:grpSpPr>
          <a:xfrm>
            <a:off x="7968851" y="1531473"/>
            <a:ext cx="353757" cy="353757"/>
            <a:chOff x="-25834600" y="3176875"/>
            <a:chExt cx="296950" cy="296950"/>
          </a:xfrm>
        </p:grpSpPr>
        <p:sp>
          <p:nvSpPr>
            <p:cNvPr id="7179" name="Google Shape;7179;p71"/>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1"/>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1"/>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1"/>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1"/>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71"/>
          <p:cNvGrpSpPr/>
          <p:nvPr/>
        </p:nvGrpSpPr>
        <p:grpSpPr>
          <a:xfrm>
            <a:off x="7968851" y="1999474"/>
            <a:ext cx="353757" cy="331241"/>
            <a:chOff x="-25834600" y="3564375"/>
            <a:chExt cx="296950" cy="278050"/>
          </a:xfrm>
        </p:grpSpPr>
        <p:sp>
          <p:nvSpPr>
            <p:cNvPr id="7185" name="Google Shape;7185;p71"/>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1"/>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1"/>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1"/>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1"/>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1"/>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1"/>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1"/>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71"/>
          <p:cNvGrpSpPr/>
          <p:nvPr/>
        </p:nvGrpSpPr>
        <p:grpSpPr>
          <a:xfrm>
            <a:off x="7966974" y="2438826"/>
            <a:ext cx="357509" cy="352595"/>
            <a:chOff x="-25834600" y="3915850"/>
            <a:chExt cx="300100" cy="295975"/>
          </a:xfrm>
        </p:grpSpPr>
        <p:sp>
          <p:nvSpPr>
            <p:cNvPr id="7194" name="Google Shape;7194;p71"/>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1"/>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1"/>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71"/>
          <p:cNvGrpSpPr/>
          <p:nvPr/>
        </p:nvGrpSpPr>
        <p:grpSpPr>
          <a:xfrm>
            <a:off x="6702402" y="2920056"/>
            <a:ext cx="228968" cy="350987"/>
            <a:chOff x="-23930925" y="3149300"/>
            <a:chExt cx="192200" cy="294625"/>
          </a:xfrm>
        </p:grpSpPr>
        <p:sp>
          <p:nvSpPr>
            <p:cNvPr id="7198" name="Google Shape;7198;p71"/>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1"/>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1"/>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1"/>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71"/>
          <p:cNvGrpSpPr/>
          <p:nvPr/>
        </p:nvGrpSpPr>
        <p:grpSpPr>
          <a:xfrm>
            <a:off x="6659232" y="3398540"/>
            <a:ext cx="315307" cy="351910"/>
            <a:chOff x="-23962425" y="3519475"/>
            <a:chExt cx="264675" cy="295400"/>
          </a:xfrm>
        </p:grpSpPr>
        <p:sp>
          <p:nvSpPr>
            <p:cNvPr id="7203" name="Google Shape;7203;p71"/>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1"/>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5" name="Google Shape;7205;p71"/>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6" name="Google Shape;7206;p71"/>
          <p:cNvGrpSpPr/>
          <p:nvPr/>
        </p:nvGrpSpPr>
        <p:grpSpPr>
          <a:xfrm>
            <a:off x="8037908" y="3848584"/>
            <a:ext cx="239302" cy="351880"/>
            <a:chOff x="-22788075" y="3904625"/>
            <a:chExt cx="200875" cy="295375"/>
          </a:xfrm>
        </p:grpSpPr>
        <p:sp>
          <p:nvSpPr>
            <p:cNvPr id="7207" name="Google Shape;7207;p71"/>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1"/>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1"/>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1"/>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71"/>
          <p:cNvGrpSpPr/>
          <p:nvPr/>
        </p:nvGrpSpPr>
        <p:grpSpPr>
          <a:xfrm>
            <a:off x="6193206" y="1531949"/>
            <a:ext cx="354710" cy="352803"/>
            <a:chOff x="-27351575" y="3175300"/>
            <a:chExt cx="297750" cy="296150"/>
          </a:xfrm>
        </p:grpSpPr>
        <p:sp>
          <p:nvSpPr>
            <p:cNvPr id="7212" name="Google Shape;7212;p71"/>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1"/>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1"/>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1"/>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6" name="Google Shape;7216;p71"/>
          <p:cNvGrpSpPr/>
          <p:nvPr/>
        </p:nvGrpSpPr>
        <p:grpSpPr>
          <a:xfrm>
            <a:off x="6235914" y="1988559"/>
            <a:ext cx="269293" cy="353072"/>
            <a:chOff x="-27313750" y="3545275"/>
            <a:chExt cx="226050" cy="296375"/>
          </a:xfrm>
        </p:grpSpPr>
        <p:sp>
          <p:nvSpPr>
            <p:cNvPr id="7217" name="Google Shape;7217;p71"/>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1"/>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1"/>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71"/>
          <p:cNvGrpSpPr/>
          <p:nvPr/>
        </p:nvGrpSpPr>
        <p:grpSpPr>
          <a:xfrm>
            <a:off x="6193206" y="2436830"/>
            <a:ext cx="354710" cy="356586"/>
            <a:chOff x="-27351575" y="3915650"/>
            <a:chExt cx="297750" cy="299325"/>
          </a:xfrm>
        </p:grpSpPr>
        <p:sp>
          <p:nvSpPr>
            <p:cNvPr id="7221" name="Google Shape;7221;p71"/>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1"/>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3" name="Google Shape;7223;p71"/>
          <p:cNvGrpSpPr/>
          <p:nvPr/>
        </p:nvGrpSpPr>
        <p:grpSpPr>
          <a:xfrm>
            <a:off x="4880696" y="2919029"/>
            <a:ext cx="319060" cy="353042"/>
            <a:chOff x="-25445525" y="3175900"/>
            <a:chExt cx="267825" cy="296350"/>
          </a:xfrm>
        </p:grpSpPr>
        <p:sp>
          <p:nvSpPr>
            <p:cNvPr id="7224" name="Google Shape;7224;p71"/>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1"/>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1"/>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71"/>
          <p:cNvGrpSpPr/>
          <p:nvPr/>
        </p:nvGrpSpPr>
        <p:grpSpPr>
          <a:xfrm>
            <a:off x="4862410" y="3409352"/>
            <a:ext cx="355633" cy="330288"/>
            <a:chOff x="-25465200" y="3565175"/>
            <a:chExt cx="298525" cy="277250"/>
          </a:xfrm>
        </p:grpSpPr>
        <p:sp>
          <p:nvSpPr>
            <p:cNvPr id="7228" name="Google Shape;7228;p71"/>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1"/>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71"/>
          <p:cNvGrpSpPr/>
          <p:nvPr/>
        </p:nvGrpSpPr>
        <p:grpSpPr>
          <a:xfrm>
            <a:off x="4861948" y="3848882"/>
            <a:ext cx="356556" cy="351285"/>
            <a:chOff x="-25465200" y="3916150"/>
            <a:chExt cx="299300" cy="294875"/>
          </a:xfrm>
        </p:grpSpPr>
        <p:sp>
          <p:nvSpPr>
            <p:cNvPr id="7231" name="Google Shape;7231;p71"/>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1"/>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71"/>
          <p:cNvGrpSpPr/>
          <p:nvPr/>
        </p:nvGrpSpPr>
        <p:grpSpPr>
          <a:xfrm>
            <a:off x="7089388" y="2919148"/>
            <a:ext cx="351880" cy="352803"/>
            <a:chOff x="-23615075" y="3148525"/>
            <a:chExt cx="295375" cy="296150"/>
          </a:xfrm>
        </p:grpSpPr>
        <p:sp>
          <p:nvSpPr>
            <p:cNvPr id="7234" name="Google Shape;7234;p7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8" name="Google Shape;7238;p71"/>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9" name="Google Shape;7239;p71"/>
          <p:cNvGrpSpPr/>
          <p:nvPr/>
        </p:nvGrpSpPr>
        <p:grpSpPr>
          <a:xfrm>
            <a:off x="7088911" y="3858427"/>
            <a:ext cx="352833" cy="332194"/>
            <a:chOff x="-23615075" y="3906200"/>
            <a:chExt cx="296175" cy="278850"/>
          </a:xfrm>
        </p:grpSpPr>
        <p:sp>
          <p:nvSpPr>
            <p:cNvPr id="7240" name="Google Shape;7240;p71"/>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1"/>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1"/>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3" name="Google Shape;7243;p71"/>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4" name="Google Shape;7244;p71"/>
          <p:cNvGrpSpPr/>
          <p:nvPr/>
        </p:nvGrpSpPr>
        <p:grpSpPr>
          <a:xfrm>
            <a:off x="6637880" y="1532068"/>
            <a:ext cx="353757" cy="352565"/>
            <a:chOff x="-26980600" y="3175500"/>
            <a:chExt cx="296950" cy="295950"/>
          </a:xfrm>
        </p:grpSpPr>
        <p:sp>
          <p:nvSpPr>
            <p:cNvPr id="7245" name="Google Shape;7245;p71"/>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1"/>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1"/>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8" name="Google Shape;7248;p71"/>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9" name="Google Shape;7249;p71"/>
          <p:cNvGrpSpPr/>
          <p:nvPr/>
        </p:nvGrpSpPr>
        <p:grpSpPr>
          <a:xfrm>
            <a:off x="6638357" y="2470604"/>
            <a:ext cx="352803" cy="289039"/>
            <a:chOff x="-26981375" y="3951875"/>
            <a:chExt cx="296150" cy="242625"/>
          </a:xfrm>
        </p:grpSpPr>
        <p:sp>
          <p:nvSpPr>
            <p:cNvPr id="7250" name="Google Shape;7250;p71"/>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1"/>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1"/>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71"/>
          <p:cNvGrpSpPr/>
          <p:nvPr/>
        </p:nvGrpSpPr>
        <p:grpSpPr>
          <a:xfrm>
            <a:off x="5303399" y="2918195"/>
            <a:ext cx="351910" cy="354710"/>
            <a:chOff x="-25094250" y="3176075"/>
            <a:chExt cx="295400" cy="297750"/>
          </a:xfrm>
        </p:grpSpPr>
        <p:sp>
          <p:nvSpPr>
            <p:cNvPr id="7254" name="Google Shape;7254;p71"/>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1"/>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1"/>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71"/>
          <p:cNvGrpSpPr/>
          <p:nvPr/>
        </p:nvGrpSpPr>
        <p:grpSpPr>
          <a:xfrm>
            <a:off x="5303399" y="3398556"/>
            <a:ext cx="351910" cy="351880"/>
            <a:chOff x="-25094250" y="3547050"/>
            <a:chExt cx="295400" cy="295375"/>
          </a:xfrm>
        </p:grpSpPr>
        <p:sp>
          <p:nvSpPr>
            <p:cNvPr id="7258" name="Google Shape;7258;p71"/>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1"/>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1"/>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1"/>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1"/>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3" name="Google Shape;7263;p71"/>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4" name="Google Shape;7264;p71"/>
          <p:cNvGrpSpPr/>
          <p:nvPr/>
        </p:nvGrpSpPr>
        <p:grpSpPr>
          <a:xfrm>
            <a:off x="7535476" y="2919148"/>
            <a:ext cx="352803" cy="352803"/>
            <a:chOff x="-23245675" y="3148525"/>
            <a:chExt cx="296150" cy="296150"/>
          </a:xfrm>
        </p:grpSpPr>
        <p:sp>
          <p:nvSpPr>
            <p:cNvPr id="7265" name="Google Shape;7265;p71"/>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1"/>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1"/>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8" name="Google Shape;7268;p71"/>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9" name="Google Shape;7269;p71"/>
          <p:cNvGrpSpPr/>
          <p:nvPr/>
        </p:nvGrpSpPr>
        <p:grpSpPr>
          <a:xfrm>
            <a:off x="7535938" y="3848122"/>
            <a:ext cx="351880" cy="352803"/>
            <a:chOff x="-23244900" y="3888100"/>
            <a:chExt cx="295375" cy="296150"/>
          </a:xfrm>
        </p:grpSpPr>
        <p:sp>
          <p:nvSpPr>
            <p:cNvPr id="7270" name="Google Shape;7270;p71"/>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1"/>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1"/>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1"/>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1"/>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1"/>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1"/>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1"/>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1"/>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1"/>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1"/>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1" name="Google Shape;7281;p71"/>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85" name="Shape 7285"/>
        <p:cNvGrpSpPr/>
        <p:nvPr/>
      </p:nvGrpSpPr>
      <p:grpSpPr>
        <a:xfrm>
          <a:off x="0" y="0"/>
          <a:ext cx="0" cy="0"/>
          <a:chOff x="0" y="0"/>
          <a:chExt cx="0" cy="0"/>
        </a:xfrm>
      </p:grpSpPr>
      <p:sp>
        <p:nvSpPr>
          <p:cNvPr id="7286" name="Google Shape;7286;p72"/>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87" name="Google Shape;7287;p72"/>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88" name="Google Shape;7288;p72"/>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9" name="Google Shape;7289;p72"/>
          <p:cNvGrpSpPr/>
          <p:nvPr/>
        </p:nvGrpSpPr>
        <p:grpSpPr>
          <a:xfrm>
            <a:off x="850004" y="1975418"/>
            <a:ext cx="367261" cy="367261"/>
            <a:chOff x="-65145700" y="3727425"/>
            <a:chExt cx="317425" cy="317425"/>
          </a:xfrm>
        </p:grpSpPr>
        <p:sp>
          <p:nvSpPr>
            <p:cNvPr id="7290" name="Google Shape;7290;p72"/>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2"/>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72"/>
          <p:cNvGrpSpPr/>
          <p:nvPr/>
        </p:nvGrpSpPr>
        <p:grpSpPr>
          <a:xfrm>
            <a:off x="853201" y="2404333"/>
            <a:ext cx="360868" cy="367261"/>
            <a:chOff x="-65144125" y="4094450"/>
            <a:chExt cx="311900" cy="317425"/>
          </a:xfrm>
        </p:grpSpPr>
        <p:sp>
          <p:nvSpPr>
            <p:cNvPr id="7293" name="Google Shape;7293;p72"/>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2"/>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2"/>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6" name="Google Shape;7296;p72"/>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7" name="Google Shape;7297;p72"/>
          <p:cNvGrpSpPr/>
          <p:nvPr/>
        </p:nvGrpSpPr>
        <p:grpSpPr>
          <a:xfrm>
            <a:off x="3056770" y="1975028"/>
            <a:ext cx="370645" cy="368042"/>
            <a:chOff x="-63250675" y="3744075"/>
            <a:chExt cx="320350" cy="318100"/>
          </a:xfrm>
        </p:grpSpPr>
        <p:sp>
          <p:nvSpPr>
            <p:cNvPr id="7298" name="Google Shape;7298;p7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72"/>
          <p:cNvGrpSpPr/>
          <p:nvPr/>
        </p:nvGrpSpPr>
        <p:grpSpPr>
          <a:xfrm>
            <a:off x="3058462" y="2404333"/>
            <a:ext cx="367261" cy="367261"/>
            <a:chOff x="-63250675" y="4110200"/>
            <a:chExt cx="317425" cy="317425"/>
          </a:xfrm>
        </p:grpSpPr>
        <p:sp>
          <p:nvSpPr>
            <p:cNvPr id="7302" name="Google Shape;7302;p72"/>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2"/>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2"/>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2"/>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2"/>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2"/>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2"/>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2"/>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2"/>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72"/>
          <p:cNvGrpSpPr/>
          <p:nvPr/>
        </p:nvGrpSpPr>
        <p:grpSpPr>
          <a:xfrm>
            <a:off x="1737509" y="2901428"/>
            <a:ext cx="359075" cy="358844"/>
            <a:chOff x="-61351725" y="3372400"/>
            <a:chExt cx="310350" cy="310150"/>
          </a:xfrm>
        </p:grpSpPr>
        <p:sp>
          <p:nvSpPr>
            <p:cNvPr id="7312" name="Google Shape;7312;p72"/>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2"/>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2"/>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72"/>
          <p:cNvGrpSpPr/>
          <p:nvPr/>
        </p:nvGrpSpPr>
        <p:grpSpPr>
          <a:xfrm>
            <a:off x="1733864" y="3364484"/>
            <a:ext cx="366364" cy="333534"/>
            <a:chOff x="-61354875" y="3751050"/>
            <a:chExt cx="316650" cy="288275"/>
          </a:xfrm>
        </p:grpSpPr>
        <p:sp>
          <p:nvSpPr>
            <p:cNvPr id="7316" name="Google Shape;7316;p72"/>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2"/>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2"/>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72"/>
          <p:cNvGrpSpPr/>
          <p:nvPr/>
        </p:nvGrpSpPr>
        <p:grpSpPr>
          <a:xfrm>
            <a:off x="1733864" y="3806124"/>
            <a:ext cx="366364" cy="367290"/>
            <a:chOff x="-61354875" y="4101525"/>
            <a:chExt cx="316650" cy="317450"/>
          </a:xfrm>
        </p:grpSpPr>
        <p:sp>
          <p:nvSpPr>
            <p:cNvPr id="7320" name="Google Shape;7320;p72"/>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2"/>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72"/>
          <p:cNvGrpSpPr/>
          <p:nvPr/>
        </p:nvGrpSpPr>
        <p:grpSpPr>
          <a:xfrm>
            <a:off x="3950299" y="2898000"/>
            <a:ext cx="368157" cy="365699"/>
            <a:chOff x="-59470075" y="3308975"/>
            <a:chExt cx="318200" cy="316075"/>
          </a:xfrm>
        </p:grpSpPr>
        <p:sp>
          <p:nvSpPr>
            <p:cNvPr id="7323" name="Google Shape;7323;p72"/>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2"/>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2"/>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2"/>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2"/>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2"/>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2"/>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2"/>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2"/>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72"/>
          <p:cNvGrpSpPr/>
          <p:nvPr/>
        </p:nvGrpSpPr>
        <p:grpSpPr>
          <a:xfrm>
            <a:off x="1295729" y="1533705"/>
            <a:ext cx="367261" cy="364686"/>
            <a:chOff x="-64781025" y="3361050"/>
            <a:chExt cx="317425" cy="315200"/>
          </a:xfrm>
        </p:grpSpPr>
        <p:sp>
          <p:nvSpPr>
            <p:cNvPr id="7333" name="Google Shape;7333;p7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7" name="Google Shape;7337;p72"/>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2"/>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2"/>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0" name="Google Shape;7340;p72"/>
          <p:cNvGrpSpPr/>
          <p:nvPr/>
        </p:nvGrpSpPr>
        <p:grpSpPr>
          <a:xfrm>
            <a:off x="3500129" y="1975144"/>
            <a:ext cx="382765" cy="367810"/>
            <a:chOff x="-62890750" y="3747425"/>
            <a:chExt cx="330825" cy="317900"/>
          </a:xfrm>
        </p:grpSpPr>
        <p:sp>
          <p:nvSpPr>
            <p:cNvPr id="7341" name="Google Shape;7341;p72"/>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2"/>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2"/>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2"/>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2"/>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2"/>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2"/>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2"/>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2"/>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2"/>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2"/>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2"/>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2"/>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2"/>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72"/>
          <p:cNvGrpSpPr/>
          <p:nvPr/>
        </p:nvGrpSpPr>
        <p:grpSpPr>
          <a:xfrm>
            <a:off x="3507881" y="2404781"/>
            <a:ext cx="367261" cy="366364"/>
            <a:chOff x="-62884425" y="4111775"/>
            <a:chExt cx="317425" cy="316650"/>
          </a:xfrm>
        </p:grpSpPr>
        <p:sp>
          <p:nvSpPr>
            <p:cNvPr id="7356" name="Google Shape;7356;p72"/>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2"/>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72"/>
          <p:cNvGrpSpPr/>
          <p:nvPr/>
        </p:nvGrpSpPr>
        <p:grpSpPr>
          <a:xfrm>
            <a:off x="2180515" y="2900850"/>
            <a:ext cx="365438" cy="360001"/>
            <a:chOff x="-60991775" y="3376900"/>
            <a:chExt cx="315850" cy="311150"/>
          </a:xfrm>
        </p:grpSpPr>
        <p:sp>
          <p:nvSpPr>
            <p:cNvPr id="7359" name="Google Shape;7359;p72"/>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2"/>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2"/>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72"/>
          <p:cNvGrpSpPr/>
          <p:nvPr/>
        </p:nvGrpSpPr>
        <p:grpSpPr>
          <a:xfrm>
            <a:off x="2180052" y="3351714"/>
            <a:ext cx="366364" cy="359075"/>
            <a:chOff x="-60988625" y="3740800"/>
            <a:chExt cx="316650" cy="310350"/>
          </a:xfrm>
        </p:grpSpPr>
        <p:sp>
          <p:nvSpPr>
            <p:cNvPr id="7363" name="Google Shape;7363;p72"/>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2"/>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2"/>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72"/>
          <p:cNvGrpSpPr/>
          <p:nvPr/>
        </p:nvGrpSpPr>
        <p:grpSpPr>
          <a:xfrm>
            <a:off x="2180052" y="3807165"/>
            <a:ext cx="366364" cy="365207"/>
            <a:chOff x="-60987850" y="4100950"/>
            <a:chExt cx="316650" cy="315650"/>
          </a:xfrm>
        </p:grpSpPr>
        <p:sp>
          <p:nvSpPr>
            <p:cNvPr id="7367" name="Google Shape;7367;p72"/>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2"/>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2"/>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2"/>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2"/>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72"/>
          <p:cNvGrpSpPr/>
          <p:nvPr/>
        </p:nvGrpSpPr>
        <p:grpSpPr>
          <a:xfrm>
            <a:off x="3949836" y="3352625"/>
            <a:ext cx="369083" cy="357253"/>
            <a:chOff x="-59447250" y="3706150"/>
            <a:chExt cx="319000" cy="308775"/>
          </a:xfrm>
        </p:grpSpPr>
        <p:sp>
          <p:nvSpPr>
            <p:cNvPr id="7373" name="Google Shape;7373;p72"/>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2"/>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2"/>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2"/>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72"/>
          <p:cNvGrpSpPr/>
          <p:nvPr/>
        </p:nvGrpSpPr>
        <p:grpSpPr>
          <a:xfrm>
            <a:off x="1738564" y="1533936"/>
            <a:ext cx="368186" cy="364224"/>
            <a:chOff x="-64406125" y="3362225"/>
            <a:chExt cx="318225" cy="314800"/>
          </a:xfrm>
        </p:grpSpPr>
        <p:sp>
          <p:nvSpPr>
            <p:cNvPr id="7378" name="Google Shape;7378;p72"/>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2"/>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0" name="Google Shape;7380;p72"/>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1" name="Google Shape;7381;p72"/>
          <p:cNvGrpSpPr/>
          <p:nvPr/>
        </p:nvGrpSpPr>
        <p:grpSpPr>
          <a:xfrm>
            <a:off x="1739027" y="2404781"/>
            <a:ext cx="367261" cy="366364"/>
            <a:chOff x="-64410850" y="4094450"/>
            <a:chExt cx="317425" cy="316650"/>
          </a:xfrm>
        </p:grpSpPr>
        <p:sp>
          <p:nvSpPr>
            <p:cNvPr id="7382" name="Google Shape;7382;p72"/>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2"/>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2"/>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5" name="Google Shape;7385;p72"/>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6" name="Google Shape;7386;p72"/>
          <p:cNvGrpSpPr/>
          <p:nvPr/>
        </p:nvGrpSpPr>
        <p:grpSpPr>
          <a:xfrm>
            <a:off x="3960575" y="1974854"/>
            <a:ext cx="365467" cy="368389"/>
            <a:chOff x="-62516625" y="3743175"/>
            <a:chExt cx="315875" cy="318400"/>
          </a:xfrm>
        </p:grpSpPr>
        <p:sp>
          <p:nvSpPr>
            <p:cNvPr id="7387" name="Google Shape;7387;p72"/>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2"/>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72"/>
          <p:cNvGrpSpPr/>
          <p:nvPr/>
        </p:nvGrpSpPr>
        <p:grpSpPr>
          <a:xfrm>
            <a:off x="3967415" y="2424826"/>
            <a:ext cx="351786" cy="326274"/>
            <a:chOff x="-62511900" y="4129100"/>
            <a:chExt cx="304050" cy="282000"/>
          </a:xfrm>
        </p:grpSpPr>
        <p:sp>
          <p:nvSpPr>
            <p:cNvPr id="7390" name="Google Shape;7390;p72"/>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2"/>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2"/>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2"/>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2"/>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72"/>
          <p:cNvGrpSpPr/>
          <p:nvPr/>
        </p:nvGrpSpPr>
        <p:grpSpPr>
          <a:xfrm>
            <a:off x="2645537" y="2897220"/>
            <a:ext cx="310770" cy="367261"/>
            <a:chOff x="-60597975" y="3367475"/>
            <a:chExt cx="268600" cy="317425"/>
          </a:xfrm>
        </p:grpSpPr>
        <p:sp>
          <p:nvSpPr>
            <p:cNvPr id="7396" name="Google Shape;7396;p72"/>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2"/>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2"/>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2"/>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2"/>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1" name="Google Shape;7401;p72"/>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2" name="Google Shape;7402;p72"/>
          <p:cNvGrpSpPr/>
          <p:nvPr/>
        </p:nvGrpSpPr>
        <p:grpSpPr>
          <a:xfrm>
            <a:off x="2617740" y="3858536"/>
            <a:ext cx="366364" cy="262465"/>
            <a:chOff x="-60621600" y="4145650"/>
            <a:chExt cx="316650" cy="226850"/>
          </a:xfrm>
        </p:grpSpPr>
        <p:sp>
          <p:nvSpPr>
            <p:cNvPr id="7403" name="Google Shape;7403;p72"/>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2"/>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2"/>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72"/>
          <p:cNvGrpSpPr/>
          <p:nvPr/>
        </p:nvGrpSpPr>
        <p:grpSpPr>
          <a:xfrm>
            <a:off x="3954392" y="3807035"/>
            <a:ext cx="359972" cy="365467"/>
            <a:chOff x="-59400775" y="4084200"/>
            <a:chExt cx="311125" cy="315875"/>
          </a:xfrm>
        </p:grpSpPr>
        <p:sp>
          <p:nvSpPr>
            <p:cNvPr id="7407" name="Google Shape;7407;p72"/>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2"/>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2"/>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2"/>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2"/>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2"/>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72"/>
          <p:cNvGrpSpPr/>
          <p:nvPr/>
        </p:nvGrpSpPr>
        <p:grpSpPr>
          <a:xfrm>
            <a:off x="2178486" y="1532866"/>
            <a:ext cx="365438" cy="366364"/>
            <a:chOff x="-64044600" y="3360375"/>
            <a:chExt cx="315850" cy="316650"/>
          </a:xfrm>
        </p:grpSpPr>
        <p:sp>
          <p:nvSpPr>
            <p:cNvPr id="7414" name="Google Shape;7414;p72"/>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2"/>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2"/>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72"/>
          <p:cNvGrpSpPr/>
          <p:nvPr/>
        </p:nvGrpSpPr>
        <p:grpSpPr>
          <a:xfrm>
            <a:off x="2204909" y="1975418"/>
            <a:ext cx="312592" cy="367261"/>
            <a:chOff x="-64022550" y="3727425"/>
            <a:chExt cx="270175" cy="317425"/>
          </a:xfrm>
        </p:grpSpPr>
        <p:sp>
          <p:nvSpPr>
            <p:cNvPr id="7418" name="Google Shape;7418;p72"/>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2"/>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2"/>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72"/>
          <p:cNvGrpSpPr/>
          <p:nvPr/>
        </p:nvGrpSpPr>
        <p:grpSpPr>
          <a:xfrm>
            <a:off x="2229047" y="2404318"/>
            <a:ext cx="264317" cy="367290"/>
            <a:chOff x="-64001300" y="4093650"/>
            <a:chExt cx="228450" cy="317450"/>
          </a:xfrm>
        </p:grpSpPr>
        <p:sp>
          <p:nvSpPr>
            <p:cNvPr id="7422" name="Google Shape;7422;p72"/>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2"/>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2"/>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2"/>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72"/>
          <p:cNvGrpSpPr/>
          <p:nvPr/>
        </p:nvGrpSpPr>
        <p:grpSpPr>
          <a:xfrm>
            <a:off x="848051" y="2897610"/>
            <a:ext cx="359972" cy="366480"/>
            <a:chOff x="-62148800" y="3377700"/>
            <a:chExt cx="311125" cy="316750"/>
          </a:xfrm>
        </p:grpSpPr>
        <p:sp>
          <p:nvSpPr>
            <p:cNvPr id="7427" name="Google Shape;7427;p72"/>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2"/>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72"/>
          <p:cNvGrpSpPr/>
          <p:nvPr/>
        </p:nvGrpSpPr>
        <p:grpSpPr>
          <a:xfrm>
            <a:off x="843958" y="3347607"/>
            <a:ext cx="368157" cy="367290"/>
            <a:chOff x="-62154300" y="3743950"/>
            <a:chExt cx="318200" cy="317450"/>
          </a:xfrm>
        </p:grpSpPr>
        <p:sp>
          <p:nvSpPr>
            <p:cNvPr id="7430" name="Google Shape;7430;p72"/>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2"/>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72"/>
          <p:cNvGrpSpPr/>
          <p:nvPr/>
        </p:nvGrpSpPr>
        <p:grpSpPr>
          <a:xfrm>
            <a:off x="843944" y="3806587"/>
            <a:ext cx="368186" cy="366364"/>
            <a:chOff x="-62151950" y="4111775"/>
            <a:chExt cx="318225" cy="316650"/>
          </a:xfrm>
        </p:grpSpPr>
        <p:sp>
          <p:nvSpPr>
            <p:cNvPr id="7433" name="Google Shape;7433;p72"/>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2"/>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2"/>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2"/>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72"/>
          <p:cNvGrpSpPr/>
          <p:nvPr/>
        </p:nvGrpSpPr>
        <p:grpSpPr>
          <a:xfrm>
            <a:off x="3062568" y="2897133"/>
            <a:ext cx="368157" cy="367434"/>
            <a:chOff x="-60254550" y="3367325"/>
            <a:chExt cx="318200" cy="317575"/>
          </a:xfrm>
        </p:grpSpPr>
        <p:sp>
          <p:nvSpPr>
            <p:cNvPr id="7438" name="Google Shape;7438;p72"/>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2"/>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2"/>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2"/>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72"/>
          <p:cNvGrpSpPr/>
          <p:nvPr/>
        </p:nvGrpSpPr>
        <p:grpSpPr>
          <a:xfrm>
            <a:off x="3063465" y="3348127"/>
            <a:ext cx="366364" cy="366248"/>
            <a:chOff x="-60255350" y="3733825"/>
            <a:chExt cx="316650" cy="316550"/>
          </a:xfrm>
        </p:grpSpPr>
        <p:sp>
          <p:nvSpPr>
            <p:cNvPr id="7443" name="Google Shape;7443;p72"/>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2"/>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2"/>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2"/>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2"/>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2"/>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2"/>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72"/>
          <p:cNvGrpSpPr/>
          <p:nvPr/>
        </p:nvGrpSpPr>
        <p:grpSpPr>
          <a:xfrm>
            <a:off x="3091262" y="3807035"/>
            <a:ext cx="310770" cy="365467"/>
            <a:chOff x="-60232500" y="4101525"/>
            <a:chExt cx="268600" cy="315875"/>
          </a:xfrm>
        </p:grpSpPr>
        <p:sp>
          <p:nvSpPr>
            <p:cNvPr id="7451" name="Google Shape;7451;p72"/>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2"/>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3" name="Google Shape;7453;p72"/>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4" name="Google Shape;7454;p72"/>
          <p:cNvGrpSpPr/>
          <p:nvPr/>
        </p:nvGrpSpPr>
        <p:grpSpPr>
          <a:xfrm>
            <a:off x="2624262" y="1532866"/>
            <a:ext cx="368186" cy="366364"/>
            <a:chOff x="-63679950" y="3360375"/>
            <a:chExt cx="318225" cy="316650"/>
          </a:xfrm>
        </p:grpSpPr>
        <p:sp>
          <p:nvSpPr>
            <p:cNvPr id="7455" name="Google Shape;7455;p72"/>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2"/>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2"/>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2"/>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9" name="Google Shape;7459;p72"/>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0" name="Google Shape;7460;p72"/>
          <p:cNvGrpSpPr/>
          <p:nvPr/>
        </p:nvGrpSpPr>
        <p:grpSpPr>
          <a:xfrm>
            <a:off x="2622889" y="2404203"/>
            <a:ext cx="370934" cy="367521"/>
            <a:chOff x="-63679950" y="4093450"/>
            <a:chExt cx="320600" cy="317650"/>
          </a:xfrm>
        </p:grpSpPr>
        <p:sp>
          <p:nvSpPr>
            <p:cNvPr id="7461" name="Google Shape;7461;p72"/>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2"/>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2"/>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72"/>
          <p:cNvGrpSpPr/>
          <p:nvPr/>
        </p:nvGrpSpPr>
        <p:grpSpPr>
          <a:xfrm>
            <a:off x="1283006" y="2897205"/>
            <a:ext cx="366364" cy="367290"/>
            <a:chOff x="-61784125" y="3377700"/>
            <a:chExt cx="316650" cy="317450"/>
          </a:xfrm>
        </p:grpSpPr>
        <p:sp>
          <p:nvSpPr>
            <p:cNvPr id="7465" name="Google Shape;7465;p72"/>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2"/>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2"/>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2"/>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2"/>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2"/>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2"/>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72"/>
          <p:cNvGrpSpPr/>
          <p:nvPr/>
        </p:nvGrpSpPr>
        <p:grpSpPr>
          <a:xfrm>
            <a:off x="1283006" y="3347607"/>
            <a:ext cx="366364" cy="367290"/>
            <a:chOff x="-61783350" y="3743950"/>
            <a:chExt cx="316650" cy="317450"/>
          </a:xfrm>
        </p:grpSpPr>
        <p:sp>
          <p:nvSpPr>
            <p:cNvPr id="7473" name="Google Shape;7473;p72"/>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2"/>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5" name="Google Shape;7475;p72"/>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2"/>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2"/>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8" name="Google Shape;7478;p72"/>
          <p:cNvGrpSpPr/>
          <p:nvPr/>
        </p:nvGrpSpPr>
        <p:grpSpPr>
          <a:xfrm>
            <a:off x="3504430" y="3807440"/>
            <a:ext cx="369112" cy="364657"/>
            <a:chOff x="-59869425" y="4102225"/>
            <a:chExt cx="319025" cy="315175"/>
          </a:xfrm>
        </p:grpSpPr>
        <p:sp>
          <p:nvSpPr>
            <p:cNvPr id="7479" name="Google Shape;7479;p72"/>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2"/>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2"/>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2"/>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72"/>
          <p:cNvGrpSpPr/>
          <p:nvPr/>
        </p:nvGrpSpPr>
        <p:grpSpPr>
          <a:xfrm>
            <a:off x="2623233" y="4276262"/>
            <a:ext cx="366364" cy="365467"/>
            <a:chOff x="-59029025" y="3711650"/>
            <a:chExt cx="316650" cy="315875"/>
          </a:xfrm>
        </p:grpSpPr>
        <p:sp>
          <p:nvSpPr>
            <p:cNvPr id="7484" name="Google Shape;7484;p72"/>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2"/>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2"/>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2"/>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2"/>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2"/>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2"/>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72"/>
          <p:cNvGrpSpPr/>
          <p:nvPr/>
        </p:nvGrpSpPr>
        <p:grpSpPr>
          <a:xfrm>
            <a:off x="4859311" y="1532317"/>
            <a:ext cx="351940" cy="348188"/>
            <a:chOff x="581525" y="3254850"/>
            <a:chExt cx="297750" cy="294575"/>
          </a:xfrm>
        </p:grpSpPr>
        <p:sp>
          <p:nvSpPr>
            <p:cNvPr id="7492" name="Google Shape;7492;p72"/>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2"/>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2"/>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72"/>
          <p:cNvGrpSpPr/>
          <p:nvPr/>
        </p:nvGrpSpPr>
        <p:grpSpPr>
          <a:xfrm>
            <a:off x="4858380" y="1971253"/>
            <a:ext cx="353802" cy="351497"/>
            <a:chOff x="580725" y="3617925"/>
            <a:chExt cx="299325" cy="297375"/>
          </a:xfrm>
        </p:grpSpPr>
        <p:sp>
          <p:nvSpPr>
            <p:cNvPr id="7496" name="Google Shape;7496;p72"/>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2"/>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2"/>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2"/>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2"/>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72"/>
          <p:cNvGrpSpPr/>
          <p:nvPr/>
        </p:nvGrpSpPr>
        <p:grpSpPr>
          <a:xfrm>
            <a:off x="4860242" y="2418443"/>
            <a:ext cx="350079" cy="350079"/>
            <a:chOff x="583100" y="3982600"/>
            <a:chExt cx="296175" cy="296175"/>
          </a:xfrm>
        </p:grpSpPr>
        <p:sp>
          <p:nvSpPr>
            <p:cNvPr id="7502" name="Google Shape;7502;p72"/>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2"/>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2"/>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2"/>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2"/>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2"/>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2"/>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72"/>
          <p:cNvGrpSpPr/>
          <p:nvPr/>
        </p:nvGrpSpPr>
        <p:grpSpPr>
          <a:xfrm>
            <a:off x="7092856" y="1532067"/>
            <a:ext cx="307231" cy="348690"/>
            <a:chOff x="2423775" y="3226875"/>
            <a:chExt cx="259925" cy="295000"/>
          </a:xfrm>
        </p:grpSpPr>
        <p:sp>
          <p:nvSpPr>
            <p:cNvPr id="7510" name="Google Shape;7510;p72"/>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2"/>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2"/>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72"/>
          <p:cNvGrpSpPr/>
          <p:nvPr/>
        </p:nvGrpSpPr>
        <p:grpSpPr>
          <a:xfrm>
            <a:off x="7070043" y="1973352"/>
            <a:ext cx="352857" cy="347301"/>
            <a:chOff x="2404875" y="3592725"/>
            <a:chExt cx="298525" cy="293825"/>
          </a:xfrm>
        </p:grpSpPr>
        <p:sp>
          <p:nvSpPr>
            <p:cNvPr id="7514" name="Google Shape;7514;p72"/>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2"/>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2"/>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72"/>
          <p:cNvGrpSpPr/>
          <p:nvPr/>
        </p:nvGrpSpPr>
        <p:grpSpPr>
          <a:xfrm>
            <a:off x="7070974" y="2418917"/>
            <a:ext cx="350995" cy="349133"/>
            <a:chOff x="2404875" y="3955825"/>
            <a:chExt cx="296950" cy="295375"/>
          </a:xfrm>
        </p:grpSpPr>
        <p:sp>
          <p:nvSpPr>
            <p:cNvPr id="7518" name="Google Shape;7518;p72"/>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2"/>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2"/>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2"/>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72"/>
          <p:cNvGrpSpPr/>
          <p:nvPr/>
        </p:nvGrpSpPr>
        <p:grpSpPr>
          <a:xfrm>
            <a:off x="5764954" y="2883111"/>
            <a:ext cx="349163" cy="350079"/>
            <a:chOff x="4263650" y="3235150"/>
            <a:chExt cx="295400" cy="296175"/>
          </a:xfrm>
        </p:grpSpPr>
        <p:sp>
          <p:nvSpPr>
            <p:cNvPr id="7523" name="Google Shape;7523;p72"/>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2"/>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2"/>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2"/>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2"/>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72"/>
          <p:cNvGrpSpPr/>
          <p:nvPr/>
        </p:nvGrpSpPr>
        <p:grpSpPr>
          <a:xfrm>
            <a:off x="5762634" y="3342272"/>
            <a:ext cx="353802" cy="327739"/>
            <a:chOff x="4266025" y="3609275"/>
            <a:chExt cx="299325" cy="277275"/>
          </a:xfrm>
        </p:grpSpPr>
        <p:sp>
          <p:nvSpPr>
            <p:cNvPr id="7529" name="Google Shape;7529;p72"/>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2"/>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72"/>
          <p:cNvGrpSpPr/>
          <p:nvPr/>
        </p:nvGrpSpPr>
        <p:grpSpPr>
          <a:xfrm>
            <a:off x="5763092" y="3807659"/>
            <a:ext cx="352886" cy="349133"/>
            <a:chOff x="4263650" y="3963700"/>
            <a:chExt cx="298550" cy="295375"/>
          </a:xfrm>
        </p:grpSpPr>
        <p:sp>
          <p:nvSpPr>
            <p:cNvPr id="7532" name="Google Shape;7532;p72"/>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2"/>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2"/>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2"/>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2"/>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2"/>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2"/>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72"/>
          <p:cNvGrpSpPr/>
          <p:nvPr/>
        </p:nvGrpSpPr>
        <p:grpSpPr>
          <a:xfrm>
            <a:off x="8041429" y="2883111"/>
            <a:ext cx="226264" cy="350079"/>
            <a:chOff x="6164975" y="3211525"/>
            <a:chExt cx="191425" cy="296175"/>
          </a:xfrm>
        </p:grpSpPr>
        <p:sp>
          <p:nvSpPr>
            <p:cNvPr id="7540" name="Google Shape;7540;p72"/>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2"/>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2"/>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2"/>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2"/>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2"/>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2"/>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72"/>
          <p:cNvGrpSpPr/>
          <p:nvPr/>
        </p:nvGrpSpPr>
        <p:grpSpPr>
          <a:xfrm>
            <a:off x="5303466" y="1531387"/>
            <a:ext cx="352886" cy="350049"/>
            <a:chOff x="946175" y="3253275"/>
            <a:chExt cx="298550" cy="296150"/>
          </a:xfrm>
        </p:grpSpPr>
        <p:sp>
          <p:nvSpPr>
            <p:cNvPr id="7548" name="Google Shape;7548;p72"/>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2"/>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2"/>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2"/>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2"/>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72"/>
          <p:cNvGrpSpPr/>
          <p:nvPr/>
        </p:nvGrpSpPr>
        <p:grpSpPr>
          <a:xfrm>
            <a:off x="5304397" y="1973351"/>
            <a:ext cx="351024" cy="347301"/>
            <a:chOff x="946175" y="3619500"/>
            <a:chExt cx="296975" cy="293825"/>
          </a:xfrm>
        </p:grpSpPr>
        <p:sp>
          <p:nvSpPr>
            <p:cNvPr id="7554" name="Google Shape;7554;p72"/>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2"/>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2"/>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2"/>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2"/>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2"/>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0" name="Google Shape;7560;p72"/>
          <p:cNvGrpSpPr/>
          <p:nvPr/>
        </p:nvGrpSpPr>
        <p:grpSpPr>
          <a:xfrm>
            <a:off x="5303939" y="2417985"/>
            <a:ext cx="351940" cy="350995"/>
            <a:chOff x="944600" y="3981825"/>
            <a:chExt cx="297750" cy="296950"/>
          </a:xfrm>
        </p:grpSpPr>
        <p:sp>
          <p:nvSpPr>
            <p:cNvPr id="7561" name="Google Shape;7561;p72"/>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2"/>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2"/>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2"/>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72"/>
          <p:cNvGrpSpPr/>
          <p:nvPr/>
        </p:nvGrpSpPr>
        <p:grpSpPr>
          <a:xfrm>
            <a:off x="7520875" y="1531845"/>
            <a:ext cx="350079" cy="349133"/>
            <a:chOff x="2768750" y="3227275"/>
            <a:chExt cx="296175" cy="295375"/>
          </a:xfrm>
        </p:grpSpPr>
        <p:sp>
          <p:nvSpPr>
            <p:cNvPr id="7566" name="Google Shape;7566;p72"/>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2"/>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2"/>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2"/>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2"/>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2"/>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2"/>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2"/>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72"/>
          <p:cNvGrpSpPr/>
          <p:nvPr/>
        </p:nvGrpSpPr>
        <p:grpSpPr>
          <a:xfrm>
            <a:off x="7541826" y="1972717"/>
            <a:ext cx="308177" cy="348572"/>
            <a:chOff x="2786075" y="3591800"/>
            <a:chExt cx="260725" cy="294900"/>
          </a:xfrm>
        </p:grpSpPr>
        <p:sp>
          <p:nvSpPr>
            <p:cNvPr id="7575" name="Google Shape;7575;p72"/>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2"/>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2"/>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2"/>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2"/>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72"/>
          <p:cNvGrpSpPr/>
          <p:nvPr/>
        </p:nvGrpSpPr>
        <p:grpSpPr>
          <a:xfrm>
            <a:off x="7582324" y="2418444"/>
            <a:ext cx="227180" cy="350079"/>
            <a:chOff x="2819150" y="3955025"/>
            <a:chExt cx="192200" cy="296175"/>
          </a:xfrm>
        </p:grpSpPr>
        <p:sp>
          <p:nvSpPr>
            <p:cNvPr id="7581" name="Google Shape;7581;p72"/>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2"/>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2"/>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2"/>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72"/>
          <p:cNvGrpSpPr/>
          <p:nvPr/>
        </p:nvGrpSpPr>
        <p:grpSpPr>
          <a:xfrm>
            <a:off x="6206097" y="2884042"/>
            <a:ext cx="349133" cy="348217"/>
            <a:chOff x="4629125" y="3235150"/>
            <a:chExt cx="295375" cy="294600"/>
          </a:xfrm>
        </p:grpSpPr>
        <p:sp>
          <p:nvSpPr>
            <p:cNvPr id="7586" name="Google Shape;7586;p72"/>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2"/>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2"/>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2"/>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2"/>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72"/>
          <p:cNvGrpSpPr/>
          <p:nvPr/>
        </p:nvGrpSpPr>
        <p:grpSpPr>
          <a:xfrm>
            <a:off x="6206082" y="3331575"/>
            <a:ext cx="349163" cy="349133"/>
            <a:chOff x="4628325" y="3599825"/>
            <a:chExt cx="295400" cy="295375"/>
          </a:xfrm>
        </p:grpSpPr>
        <p:sp>
          <p:nvSpPr>
            <p:cNvPr id="7592" name="Google Shape;7592;p72"/>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2"/>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2"/>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2"/>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2"/>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2"/>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2"/>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2"/>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2"/>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2"/>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2"/>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2"/>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72"/>
          <p:cNvGrpSpPr/>
          <p:nvPr/>
        </p:nvGrpSpPr>
        <p:grpSpPr>
          <a:xfrm>
            <a:off x="6227033" y="3807186"/>
            <a:ext cx="307261" cy="350079"/>
            <a:chOff x="4645650" y="3962900"/>
            <a:chExt cx="259950" cy="296175"/>
          </a:xfrm>
        </p:grpSpPr>
        <p:sp>
          <p:nvSpPr>
            <p:cNvPr id="7605" name="Google Shape;7605;p72"/>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2"/>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2"/>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2"/>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2"/>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2"/>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72"/>
          <p:cNvGrpSpPr/>
          <p:nvPr/>
        </p:nvGrpSpPr>
        <p:grpSpPr>
          <a:xfrm>
            <a:off x="7979994" y="3332048"/>
            <a:ext cx="349133" cy="348188"/>
            <a:chOff x="6143725" y="3582500"/>
            <a:chExt cx="295375" cy="294575"/>
          </a:xfrm>
        </p:grpSpPr>
        <p:sp>
          <p:nvSpPr>
            <p:cNvPr id="7612" name="Google Shape;7612;p72"/>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2"/>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2"/>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2"/>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2"/>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2"/>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2"/>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72"/>
          <p:cNvGrpSpPr/>
          <p:nvPr/>
        </p:nvGrpSpPr>
        <p:grpSpPr>
          <a:xfrm>
            <a:off x="5748820" y="1531387"/>
            <a:ext cx="350995" cy="350049"/>
            <a:chOff x="1310075" y="3253275"/>
            <a:chExt cx="296950" cy="296150"/>
          </a:xfrm>
        </p:grpSpPr>
        <p:sp>
          <p:nvSpPr>
            <p:cNvPr id="7620" name="Google Shape;7620;p72"/>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2"/>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2"/>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3" name="Google Shape;7623;p72"/>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4" name="Google Shape;7624;p72"/>
          <p:cNvGrpSpPr/>
          <p:nvPr/>
        </p:nvGrpSpPr>
        <p:grpSpPr>
          <a:xfrm>
            <a:off x="5748347" y="2417646"/>
            <a:ext cx="351941" cy="351675"/>
            <a:chOff x="1310075" y="3980250"/>
            <a:chExt cx="297750" cy="297525"/>
          </a:xfrm>
        </p:grpSpPr>
        <p:sp>
          <p:nvSpPr>
            <p:cNvPr id="7625" name="Google Shape;7625;p72"/>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2"/>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2"/>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2"/>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72"/>
          <p:cNvGrpSpPr/>
          <p:nvPr/>
        </p:nvGrpSpPr>
        <p:grpSpPr>
          <a:xfrm>
            <a:off x="8013136" y="1531845"/>
            <a:ext cx="266305" cy="349133"/>
            <a:chOff x="3167275" y="3227275"/>
            <a:chExt cx="225300" cy="295375"/>
          </a:xfrm>
        </p:grpSpPr>
        <p:sp>
          <p:nvSpPr>
            <p:cNvPr id="7630" name="Google Shape;7630;p72"/>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2"/>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2"/>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2"/>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2"/>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5" name="Google Shape;7635;p72"/>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6" name="Google Shape;7636;p72"/>
          <p:cNvGrpSpPr/>
          <p:nvPr/>
        </p:nvGrpSpPr>
        <p:grpSpPr>
          <a:xfrm>
            <a:off x="7970318" y="2418902"/>
            <a:ext cx="351940" cy="349163"/>
            <a:chOff x="3133425" y="3955025"/>
            <a:chExt cx="297750" cy="295400"/>
          </a:xfrm>
        </p:grpSpPr>
        <p:sp>
          <p:nvSpPr>
            <p:cNvPr id="7637" name="Google Shape;7637;p72"/>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2"/>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2"/>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72"/>
          <p:cNvGrpSpPr/>
          <p:nvPr/>
        </p:nvGrpSpPr>
        <p:grpSpPr>
          <a:xfrm>
            <a:off x="6650491" y="2882490"/>
            <a:ext cx="350079" cy="351320"/>
            <a:chOff x="4991425" y="3234750"/>
            <a:chExt cx="296175" cy="297225"/>
          </a:xfrm>
        </p:grpSpPr>
        <p:sp>
          <p:nvSpPr>
            <p:cNvPr id="7641" name="Google Shape;7641;p72"/>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2"/>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2"/>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2"/>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2"/>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2"/>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72"/>
          <p:cNvGrpSpPr/>
          <p:nvPr/>
        </p:nvGrpSpPr>
        <p:grpSpPr>
          <a:xfrm>
            <a:off x="6650491" y="3352053"/>
            <a:ext cx="350079" cy="308177"/>
            <a:chOff x="4991425" y="3617150"/>
            <a:chExt cx="296175" cy="260725"/>
          </a:xfrm>
        </p:grpSpPr>
        <p:sp>
          <p:nvSpPr>
            <p:cNvPr id="7648" name="Google Shape;7648;p72"/>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2"/>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2"/>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2"/>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2"/>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2"/>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2"/>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72"/>
          <p:cNvGrpSpPr/>
          <p:nvPr/>
        </p:nvGrpSpPr>
        <p:grpSpPr>
          <a:xfrm>
            <a:off x="6727764" y="3807644"/>
            <a:ext cx="195532" cy="349163"/>
            <a:chOff x="5056800" y="3962900"/>
            <a:chExt cx="165425" cy="295400"/>
          </a:xfrm>
        </p:grpSpPr>
        <p:sp>
          <p:nvSpPr>
            <p:cNvPr id="7656" name="Google Shape;7656;p72"/>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2"/>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2"/>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72"/>
          <p:cNvGrpSpPr/>
          <p:nvPr/>
        </p:nvGrpSpPr>
        <p:grpSpPr>
          <a:xfrm>
            <a:off x="7979062" y="3807660"/>
            <a:ext cx="350995" cy="349133"/>
            <a:chOff x="6168925" y="3936925"/>
            <a:chExt cx="296950" cy="295375"/>
          </a:xfrm>
        </p:grpSpPr>
        <p:sp>
          <p:nvSpPr>
            <p:cNvPr id="7660" name="Google Shape;7660;p72"/>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2"/>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2"/>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2"/>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2"/>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2"/>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72"/>
          <p:cNvGrpSpPr/>
          <p:nvPr/>
        </p:nvGrpSpPr>
        <p:grpSpPr>
          <a:xfrm>
            <a:off x="6192756" y="1531845"/>
            <a:ext cx="348188" cy="349133"/>
            <a:chOff x="1674750" y="3254050"/>
            <a:chExt cx="294575" cy="295375"/>
          </a:xfrm>
        </p:grpSpPr>
        <p:sp>
          <p:nvSpPr>
            <p:cNvPr id="7667" name="Google Shape;7667;p72"/>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2"/>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2"/>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72"/>
          <p:cNvGrpSpPr/>
          <p:nvPr/>
        </p:nvGrpSpPr>
        <p:grpSpPr>
          <a:xfrm>
            <a:off x="6207177" y="1972435"/>
            <a:ext cx="319347" cy="349133"/>
            <a:chOff x="1687350" y="3618725"/>
            <a:chExt cx="270175" cy="295375"/>
          </a:xfrm>
        </p:grpSpPr>
        <p:sp>
          <p:nvSpPr>
            <p:cNvPr id="7671" name="Google Shape;7671;p7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72"/>
          <p:cNvGrpSpPr/>
          <p:nvPr/>
        </p:nvGrpSpPr>
        <p:grpSpPr>
          <a:xfrm>
            <a:off x="6190880" y="2418916"/>
            <a:ext cx="351940" cy="349133"/>
            <a:chOff x="1672375" y="3982600"/>
            <a:chExt cx="297750" cy="295375"/>
          </a:xfrm>
        </p:grpSpPr>
        <p:sp>
          <p:nvSpPr>
            <p:cNvPr id="7675" name="Google Shape;7675;p72"/>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2"/>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2"/>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72"/>
          <p:cNvGrpSpPr/>
          <p:nvPr/>
        </p:nvGrpSpPr>
        <p:grpSpPr>
          <a:xfrm>
            <a:off x="4882872" y="2883111"/>
            <a:ext cx="350079" cy="350079"/>
            <a:chOff x="3497300" y="3227275"/>
            <a:chExt cx="296175" cy="296175"/>
          </a:xfrm>
        </p:grpSpPr>
        <p:sp>
          <p:nvSpPr>
            <p:cNvPr id="7679" name="Google Shape;7679;p72"/>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2"/>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2"/>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2"/>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2"/>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2"/>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2"/>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2"/>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72"/>
          <p:cNvGrpSpPr/>
          <p:nvPr/>
        </p:nvGrpSpPr>
        <p:grpSpPr>
          <a:xfrm>
            <a:off x="4883345" y="3332506"/>
            <a:ext cx="349133" cy="347272"/>
            <a:chOff x="3497300" y="3591950"/>
            <a:chExt cx="295375" cy="293800"/>
          </a:xfrm>
        </p:grpSpPr>
        <p:sp>
          <p:nvSpPr>
            <p:cNvPr id="7688" name="Google Shape;7688;p72"/>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2"/>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2"/>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2"/>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2"/>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2"/>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2"/>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2"/>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72"/>
          <p:cNvGrpSpPr/>
          <p:nvPr/>
        </p:nvGrpSpPr>
        <p:grpSpPr>
          <a:xfrm>
            <a:off x="4883345" y="3807644"/>
            <a:ext cx="349133" cy="349163"/>
            <a:chOff x="3497300" y="3955025"/>
            <a:chExt cx="295375" cy="295400"/>
          </a:xfrm>
        </p:grpSpPr>
        <p:sp>
          <p:nvSpPr>
            <p:cNvPr id="7697" name="Google Shape;7697;p72"/>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2"/>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2"/>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0" name="Google Shape;7700;p72"/>
          <p:cNvGrpSpPr/>
          <p:nvPr/>
        </p:nvGrpSpPr>
        <p:grpSpPr>
          <a:xfrm>
            <a:off x="7107917" y="2883835"/>
            <a:ext cx="327739" cy="348631"/>
            <a:chOff x="5364750" y="3235150"/>
            <a:chExt cx="277275" cy="294950"/>
          </a:xfrm>
        </p:grpSpPr>
        <p:sp>
          <p:nvSpPr>
            <p:cNvPr id="7701" name="Google Shape;7701;p72"/>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2"/>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2"/>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2"/>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2"/>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2"/>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2"/>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2"/>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72"/>
          <p:cNvGrpSpPr/>
          <p:nvPr/>
        </p:nvGrpSpPr>
        <p:grpSpPr>
          <a:xfrm>
            <a:off x="7096274" y="3330171"/>
            <a:ext cx="351024" cy="351940"/>
            <a:chOff x="5355300" y="3598250"/>
            <a:chExt cx="296975" cy="297750"/>
          </a:xfrm>
        </p:grpSpPr>
        <p:sp>
          <p:nvSpPr>
            <p:cNvPr id="7710" name="Google Shape;7710;p72"/>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2"/>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2"/>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2"/>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2"/>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2"/>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2"/>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2"/>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72"/>
          <p:cNvGrpSpPr/>
          <p:nvPr/>
        </p:nvGrpSpPr>
        <p:grpSpPr>
          <a:xfrm>
            <a:off x="7100470" y="3869093"/>
            <a:ext cx="342632" cy="226264"/>
            <a:chOff x="5358450" y="4015675"/>
            <a:chExt cx="289875" cy="191425"/>
          </a:xfrm>
        </p:grpSpPr>
        <p:sp>
          <p:nvSpPr>
            <p:cNvPr id="7719" name="Google Shape;7719;p72"/>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2"/>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2"/>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2"/>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72"/>
          <p:cNvGrpSpPr/>
          <p:nvPr/>
        </p:nvGrpSpPr>
        <p:grpSpPr>
          <a:xfrm>
            <a:off x="6226953" y="4251624"/>
            <a:ext cx="351024" cy="325464"/>
            <a:chOff x="6543825" y="3202075"/>
            <a:chExt cx="296975" cy="275350"/>
          </a:xfrm>
        </p:grpSpPr>
        <p:sp>
          <p:nvSpPr>
            <p:cNvPr id="7724" name="Google Shape;7724;p72"/>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2"/>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2"/>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2"/>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2"/>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2"/>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2"/>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72"/>
          <p:cNvGrpSpPr/>
          <p:nvPr/>
        </p:nvGrpSpPr>
        <p:grpSpPr>
          <a:xfrm>
            <a:off x="6633934" y="1531372"/>
            <a:ext cx="350079" cy="350079"/>
            <a:chOff x="2037825" y="3254050"/>
            <a:chExt cx="296175" cy="296175"/>
          </a:xfrm>
        </p:grpSpPr>
        <p:sp>
          <p:nvSpPr>
            <p:cNvPr id="7732" name="Google Shape;7732;p72"/>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2"/>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2"/>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2"/>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2"/>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2"/>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72"/>
          <p:cNvGrpSpPr/>
          <p:nvPr/>
        </p:nvGrpSpPr>
        <p:grpSpPr>
          <a:xfrm>
            <a:off x="6632072" y="1972539"/>
            <a:ext cx="353802" cy="348926"/>
            <a:chOff x="2034675" y="3617925"/>
            <a:chExt cx="299325" cy="295200"/>
          </a:xfrm>
        </p:grpSpPr>
        <p:sp>
          <p:nvSpPr>
            <p:cNvPr id="7739" name="Google Shape;7739;p72"/>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2"/>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2"/>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2"/>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2"/>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72"/>
          <p:cNvGrpSpPr/>
          <p:nvPr/>
        </p:nvGrpSpPr>
        <p:grpSpPr>
          <a:xfrm>
            <a:off x="6633934" y="2418916"/>
            <a:ext cx="350079" cy="349133"/>
            <a:chOff x="2037825" y="3981825"/>
            <a:chExt cx="296175" cy="295375"/>
          </a:xfrm>
        </p:grpSpPr>
        <p:sp>
          <p:nvSpPr>
            <p:cNvPr id="7745" name="Google Shape;7745;p72"/>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2"/>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2"/>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72"/>
          <p:cNvGrpSpPr/>
          <p:nvPr/>
        </p:nvGrpSpPr>
        <p:grpSpPr>
          <a:xfrm>
            <a:off x="5318952" y="2915232"/>
            <a:ext cx="350079" cy="285837"/>
            <a:chOff x="3860400" y="3254050"/>
            <a:chExt cx="296175" cy="241825"/>
          </a:xfrm>
        </p:grpSpPr>
        <p:sp>
          <p:nvSpPr>
            <p:cNvPr id="7749" name="Google Shape;7749;p72"/>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2"/>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2"/>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2"/>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2"/>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2"/>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2"/>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72"/>
          <p:cNvGrpSpPr/>
          <p:nvPr/>
        </p:nvGrpSpPr>
        <p:grpSpPr>
          <a:xfrm>
            <a:off x="5318479" y="3331102"/>
            <a:ext cx="351024" cy="350079"/>
            <a:chOff x="3859600" y="3591950"/>
            <a:chExt cx="296975" cy="296175"/>
          </a:xfrm>
        </p:grpSpPr>
        <p:sp>
          <p:nvSpPr>
            <p:cNvPr id="7757" name="Google Shape;7757;p72"/>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2"/>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2"/>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72"/>
          <p:cNvGrpSpPr/>
          <p:nvPr/>
        </p:nvGrpSpPr>
        <p:grpSpPr>
          <a:xfrm>
            <a:off x="5318952" y="3807186"/>
            <a:ext cx="350079" cy="350079"/>
            <a:chOff x="3860400" y="3955025"/>
            <a:chExt cx="296175" cy="296175"/>
          </a:xfrm>
        </p:grpSpPr>
        <p:sp>
          <p:nvSpPr>
            <p:cNvPr id="7761" name="Google Shape;7761;p72"/>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2"/>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2"/>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2"/>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2"/>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72"/>
          <p:cNvGrpSpPr/>
          <p:nvPr/>
        </p:nvGrpSpPr>
        <p:grpSpPr>
          <a:xfrm>
            <a:off x="7534167" y="2883584"/>
            <a:ext cx="355664" cy="349133"/>
            <a:chOff x="5716825" y="3235950"/>
            <a:chExt cx="300900" cy="295375"/>
          </a:xfrm>
        </p:grpSpPr>
        <p:sp>
          <p:nvSpPr>
            <p:cNvPr id="7767" name="Google Shape;7767;p72"/>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2"/>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2"/>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2"/>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72"/>
          <p:cNvGrpSpPr/>
          <p:nvPr/>
        </p:nvGrpSpPr>
        <p:grpSpPr>
          <a:xfrm>
            <a:off x="7547199" y="3342272"/>
            <a:ext cx="329601" cy="327739"/>
            <a:chOff x="5727850" y="3609275"/>
            <a:chExt cx="278850" cy="277275"/>
          </a:xfrm>
        </p:grpSpPr>
        <p:sp>
          <p:nvSpPr>
            <p:cNvPr id="7772" name="Google Shape;7772;p72"/>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2"/>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2"/>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2"/>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2"/>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7" name="Google Shape;7777;p72"/>
          <p:cNvGrpSpPr/>
          <p:nvPr/>
        </p:nvGrpSpPr>
        <p:grpSpPr>
          <a:xfrm>
            <a:off x="7558383" y="3807659"/>
            <a:ext cx="307231" cy="349133"/>
            <a:chOff x="5736525" y="3963700"/>
            <a:chExt cx="259925" cy="295375"/>
          </a:xfrm>
        </p:grpSpPr>
        <p:sp>
          <p:nvSpPr>
            <p:cNvPr id="7778" name="Google Shape;7778;p72"/>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2"/>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2"/>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2"/>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2"/>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2"/>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2"/>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72"/>
          <p:cNvGrpSpPr/>
          <p:nvPr/>
        </p:nvGrpSpPr>
        <p:grpSpPr>
          <a:xfrm>
            <a:off x="6649963" y="4256985"/>
            <a:ext cx="351024" cy="350079"/>
            <a:chOff x="6553275" y="3604550"/>
            <a:chExt cx="296975" cy="296175"/>
          </a:xfrm>
        </p:grpSpPr>
        <p:sp>
          <p:nvSpPr>
            <p:cNvPr id="7786" name="Google Shape;7786;p72"/>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2"/>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2"/>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2"/>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2"/>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2"/>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95" name="Shape 7795"/>
        <p:cNvGrpSpPr/>
        <p:nvPr/>
      </p:nvGrpSpPr>
      <p:grpSpPr>
        <a:xfrm>
          <a:off x="0" y="0"/>
          <a:ext cx="0" cy="0"/>
          <a:chOff x="0" y="0"/>
          <a:chExt cx="0" cy="0"/>
        </a:xfrm>
      </p:grpSpPr>
      <p:sp>
        <p:nvSpPr>
          <p:cNvPr id="7796" name="Google Shape;7796;p73"/>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97" name="Google Shape;7797;p73"/>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98" name="Google Shape;7798;p73"/>
          <p:cNvGrpSpPr/>
          <p:nvPr/>
        </p:nvGrpSpPr>
        <p:grpSpPr>
          <a:xfrm>
            <a:off x="877057" y="1532946"/>
            <a:ext cx="294401" cy="353645"/>
            <a:chOff x="-35814600" y="3202075"/>
            <a:chExt cx="242625" cy="291450"/>
          </a:xfrm>
        </p:grpSpPr>
        <p:sp>
          <p:nvSpPr>
            <p:cNvPr id="7799" name="Google Shape;7799;p73"/>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3"/>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3"/>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3"/>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3"/>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3"/>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3"/>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6" name="Google Shape;7806;p73"/>
          <p:cNvGrpSpPr/>
          <p:nvPr/>
        </p:nvGrpSpPr>
        <p:grpSpPr>
          <a:xfrm>
            <a:off x="847435" y="1973866"/>
            <a:ext cx="353645" cy="353888"/>
            <a:chOff x="-35839800" y="3561025"/>
            <a:chExt cx="291450" cy="291650"/>
          </a:xfrm>
        </p:grpSpPr>
        <p:sp>
          <p:nvSpPr>
            <p:cNvPr id="7807" name="Google Shape;7807;p73"/>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3"/>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3"/>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3"/>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3"/>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3"/>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3"/>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4" name="Google Shape;7814;p73"/>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5" name="Google Shape;7815;p73"/>
          <p:cNvGrpSpPr/>
          <p:nvPr/>
        </p:nvGrpSpPr>
        <p:grpSpPr>
          <a:xfrm>
            <a:off x="3084980" y="1532946"/>
            <a:ext cx="353645" cy="353645"/>
            <a:chOff x="-34003850" y="3227275"/>
            <a:chExt cx="291450" cy="291450"/>
          </a:xfrm>
        </p:grpSpPr>
        <p:sp>
          <p:nvSpPr>
            <p:cNvPr id="7816" name="Google Shape;7816;p73"/>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3"/>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3"/>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3"/>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3"/>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73"/>
          <p:cNvGrpSpPr/>
          <p:nvPr/>
        </p:nvGrpSpPr>
        <p:grpSpPr>
          <a:xfrm>
            <a:off x="3084510" y="1973638"/>
            <a:ext cx="354586" cy="354343"/>
            <a:chOff x="-34004625" y="3585850"/>
            <a:chExt cx="292225" cy="292025"/>
          </a:xfrm>
        </p:grpSpPr>
        <p:sp>
          <p:nvSpPr>
            <p:cNvPr id="7822" name="Google Shape;7822;p73"/>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3"/>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3"/>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3"/>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3"/>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73"/>
          <p:cNvGrpSpPr/>
          <p:nvPr/>
        </p:nvGrpSpPr>
        <p:grpSpPr>
          <a:xfrm>
            <a:off x="3084025" y="2408839"/>
            <a:ext cx="355557" cy="354616"/>
            <a:chOff x="-34005425" y="3945575"/>
            <a:chExt cx="293025" cy="292250"/>
          </a:xfrm>
        </p:grpSpPr>
        <p:sp>
          <p:nvSpPr>
            <p:cNvPr id="7828" name="Google Shape;7828;p73"/>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3"/>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3"/>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73"/>
          <p:cNvGrpSpPr/>
          <p:nvPr/>
        </p:nvGrpSpPr>
        <p:grpSpPr>
          <a:xfrm>
            <a:off x="1731124" y="2882015"/>
            <a:ext cx="358408" cy="355557"/>
            <a:chOff x="-32174975" y="3192625"/>
            <a:chExt cx="295375" cy="293025"/>
          </a:xfrm>
        </p:grpSpPr>
        <p:sp>
          <p:nvSpPr>
            <p:cNvPr id="7832" name="Google Shape;7832;p73"/>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3"/>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3"/>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3"/>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6" name="Google Shape;7836;p73"/>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3"/>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8" name="Google Shape;7838;p73"/>
          <p:cNvGrpSpPr/>
          <p:nvPr/>
        </p:nvGrpSpPr>
        <p:grpSpPr>
          <a:xfrm>
            <a:off x="3970274" y="2882970"/>
            <a:ext cx="354586" cy="353645"/>
            <a:chOff x="-30345325" y="3184750"/>
            <a:chExt cx="292225" cy="291450"/>
          </a:xfrm>
        </p:grpSpPr>
        <p:sp>
          <p:nvSpPr>
            <p:cNvPr id="7839" name="Google Shape;7839;p73"/>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3"/>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3"/>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3"/>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3"/>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73"/>
          <p:cNvGrpSpPr/>
          <p:nvPr/>
        </p:nvGrpSpPr>
        <p:grpSpPr>
          <a:xfrm>
            <a:off x="1295026" y="1532946"/>
            <a:ext cx="353645" cy="353645"/>
            <a:chOff x="-35481425" y="3202075"/>
            <a:chExt cx="291450" cy="291450"/>
          </a:xfrm>
        </p:grpSpPr>
        <p:sp>
          <p:nvSpPr>
            <p:cNvPr id="7845" name="Google Shape;7845;p73"/>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3"/>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3"/>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3"/>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3"/>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3"/>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3"/>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73"/>
          <p:cNvGrpSpPr/>
          <p:nvPr/>
        </p:nvGrpSpPr>
        <p:grpSpPr>
          <a:xfrm>
            <a:off x="1294556" y="1974472"/>
            <a:ext cx="354586" cy="352675"/>
            <a:chOff x="-35482200" y="3561225"/>
            <a:chExt cx="292225" cy="290650"/>
          </a:xfrm>
        </p:grpSpPr>
        <p:sp>
          <p:nvSpPr>
            <p:cNvPr id="7853" name="Google Shape;7853;p73"/>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3"/>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3"/>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73"/>
          <p:cNvGrpSpPr/>
          <p:nvPr/>
        </p:nvGrpSpPr>
        <p:grpSpPr>
          <a:xfrm>
            <a:off x="1295026" y="2409340"/>
            <a:ext cx="353645" cy="353615"/>
            <a:chOff x="-35481425" y="3919600"/>
            <a:chExt cx="291450" cy="291425"/>
          </a:xfrm>
        </p:grpSpPr>
        <p:sp>
          <p:nvSpPr>
            <p:cNvPr id="7857" name="Google Shape;7857;p73"/>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3"/>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3"/>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3"/>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3"/>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3"/>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3"/>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3"/>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73"/>
          <p:cNvGrpSpPr/>
          <p:nvPr/>
        </p:nvGrpSpPr>
        <p:grpSpPr>
          <a:xfrm>
            <a:off x="3530661" y="1533431"/>
            <a:ext cx="357468" cy="352675"/>
            <a:chOff x="-33645475" y="3228075"/>
            <a:chExt cx="294600" cy="290650"/>
          </a:xfrm>
        </p:grpSpPr>
        <p:sp>
          <p:nvSpPr>
            <p:cNvPr id="7866" name="Google Shape;7866;p73"/>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3"/>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3"/>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3"/>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3"/>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3"/>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3"/>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73"/>
          <p:cNvGrpSpPr/>
          <p:nvPr/>
        </p:nvGrpSpPr>
        <p:grpSpPr>
          <a:xfrm>
            <a:off x="3531631" y="1973516"/>
            <a:ext cx="355526" cy="354586"/>
            <a:chOff x="-33646250" y="3586425"/>
            <a:chExt cx="293000" cy="292225"/>
          </a:xfrm>
        </p:grpSpPr>
        <p:sp>
          <p:nvSpPr>
            <p:cNvPr id="7874" name="Google Shape;7874;p73"/>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3"/>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73"/>
          <p:cNvGrpSpPr/>
          <p:nvPr/>
        </p:nvGrpSpPr>
        <p:grpSpPr>
          <a:xfrm>
            <a:off x="3532101" y="2408369"/>
            <a:ext cx="354586" cy="355557"/>
            <a:chOff x="-33645475" y="3944800"/>
            <a:chExt cx="292225" cy="293025"/>
          </a:xfrm>
        </p:grpSpPr>
        <p:sp>
          <p:nvSpPr>
            <p:cNvPr id="7877" name="Google Shape;7877;p73"/>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3"/>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3"/>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3"/>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3"/>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3"/>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3"/>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3"/>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3"/>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3"/>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7" name="Google Shape;7887;p73"/>
          <p:cNvGrpSpPr/>
          <p:nvPr/>
        </p:nvGrpSpPr>
        <p:grpSpPr>
          <a:xfrm>
            <a:off x="2185320" y="2882106"/>
            <a:ext cx="352675" cy="355375"/>
            <a:chOff x="-31809525" y="3192625"/>
            <a:chExt cx="290650" cy="292875"/>
          </a:xfrm>
        </p:grpSpPr>
        <p:sp>
          <p:nvSpPr>
            <p:cNvPr id="7888" name="Google Shape;7888;p73"/>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3"/>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3"/>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3"/>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73"/>
          <p:cNvGrpSpPr/>
          <p:nvPr/>
        </p:nvGrpSpPr>
        <p:grpSpPr>
          <a:xfrm>
            <a:off x="2184835" y="3352658"/>
            <a:ext cx="353645" cy="355557"/>
            <a:chOff x="-31811100" y="3550975"/>
            <a:chExt cx="291450" cy="293025"/>
          </a:xfrm>
        </p:grpSpPr>
        <p:sp>
          <p:nvSpPr>
            <p:cNvPr id="7893" name="Google Shape;7893;p73"/>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3"/>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3"/>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3"/>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3"/>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3"/>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3"/>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73"/>
          <p:cNvGrpSpPr/>
          <p:nvPr/>
        </p:nvGrpSpPr>
        <p:grpSpPr>
          <a:xfrm>
            <a:off x="2178631" y="3816962"/>
            <a:ext cx="366052" cy="356831"/>
            <a:chOff x="-31817400" y="3910025"/>
            <a:chExt cx="301675" cy="294075"/>
          </a:xfrm>
        </p:grpSpPr>
        <p:sp>
          <p:nvSpPr>
            <p:cNvPr id="7901" name="Google Shape;7901;p73"/>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3"/>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3"/>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73"/>
          <p:cNvGrpSpPr/>
          <p:nvPr/>
        </p:nvGrpSpPr>
        <p:grpSpPr>
          <a:xfrm>
            <a:off x="3970259" y="3353143"/>
            <a:ext cx="354616" cy="354586"/>
            <a:chOff x="-30354000" y="3569100"/>
            <a:chExt cx="292250" cy="292225"/>
          </a:xfrm>
        </p:grpSpPr>
        <p:sp>
          <p:nvSpPr>
            <p:cNvPr id="7905" name="Google Shape;7905;p73"/>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3"/>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3"/>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3"/>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3"/>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3"/>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73"/>
          <p:cNvGrpSpPr/>
          <p:nvPr/>
        </p:nvGrpSpPr>
        <p:grpSpPr>
          <a:xfrm>
            <a:off x="1748837" y="1532946"/>
            <a:ext cx="342148" cy="353645"/>
            <a:chOff x="-35118325" y="3202075"/>
            <a:chExt cx="281975" cy="291450"/>
          </a:xfrm>
        </p:grpSpPr>
        <p:sp>
          <p:nvSpPr>
            <p:cNvPr id="7912" name="Google Shape;7912;p73"/>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3"/>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3"/>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3"/>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73"/>
          <p:cNvGrpSpPr/>
          <p:nvPr/>
        </p:nvGrpSpPr>
        <p:grpSpPr>
          <a:xfrm>
            <a:off x="1742618" y="1974199"/>
            <a:ext cx="354586" cy="353221"/>
            <a:chOff x="-35123050" y="3561225"/>
            <a:chExt cx="292225" cy="291100"/>
          </a:xfrm>
        </p:grpSpPr>
        <p:sp>
          <p:nvSpPr>
            <p:cNvPr id="7917" name="Google Shape;7917;p73"/>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3"/>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9" name="Google Shape;7919;p73"/>
          <p:cNvGrpSpPr/>
          <p:nvPr/>
        </p:nvGrpSpPr>
        <p:grpSpPr>
          <a:xfrm>
            <a:off x="1784677" y="2409340"/>
            <a:ext cx="270467" cy="353615"/>
            <a:chOff x="-35089175" y="3919600"/>
            <a:chExt cx="222900" cy="291425"/>
          </a:xfrm>
        </p:grpSpPr>
        <p:sp>
          <p:nvSpPr>
            <p:cNvPr id="7920" name="Google Shape;7920;p73"/>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3"/>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73"/>
          <p:cNvGrpSpPr/>
          <p:nvPr/>
        </p:nvGrpSpPr>
        <p:grpSpPr>
          <a:xfrm>
            <a:off x="3981673" y="1532703"/>
            <a:ext cx="336445" cy="354131"/>
            <a:chOff x="-33277650" y="3226875"/>
            <a:chExt cx="277275" cy="291850"/>
          </a:xfrm>
        </p:grpSpPr>
        <p:sp>
          <p:nvSpPr>
            <p:cNvPr id="7923" name="Google Shape;7923;p73"/>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3"/>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3"/>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3"/>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3"/>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3"/>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3"/>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73"/>
          <p:cNvGrpSpPr/>
          <p:nvPr/>
        </p:nvGrpSpPr>
        <p:grpSpPr>
          <a:xfrm>
            <a:off x="3973073" y="1973987"/>
            <a:ext cx="353645" cy="353645"/>
            <a:chOff x="-33286325" y="3586425"/>
            <a:chExt cx="291450" cy="291450"/>
          </a:xfrm>
        </p:grpSpPr>
        <p:sp>
          <p:nvSpPr>
            <p:cNvPr id="7931" name="Google Shape;7931;p73"/>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3"/>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3"/>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3"/>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3"/>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73"/>
          <p:cNvGrpSpPr/>
          <p:nvPr/>
        </p:nvGrpSpPr>
        <p:grpSpPr>
          <a:xfrm>
            <a:off x="3973073" y="2408369"/>
            <a:ext cx="353645" cy="355557"/>
            <a:chOff x="-33286325" y="3944800"/>
            <a:chExt cx="291450" cy="293025"/>
          </a:xfrm>
        </p:grpSpPr>
        <p:sp>
          <p:nvSpPr>
            <p:cNvPr id="7937" name="Google Shape;7937;p73"/>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3"/>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3"/>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3"/>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73"/>
          <p:cNvGrpSpPr/>
          <p:nvPr/>
        </p:nvGrpSpPr>
        <p:grpSpPr>
          <a:xfrm>
            <a:off x="2631470" y="2881529"/>
            <a:ext cx="353645" cy="356527"/>
            <a:chOff x="-31452725" y="3191825"/>
            <a:chExt cx="291450" cy="293825"/>
          </a:xfrm>
        </p:grpSpPr>
        <p:sp>
          <p:nvSpPr>
            <p:cNvPr id="7942" name="Google Shape;7942;p73"/>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3"/>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3"/>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3"/>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6" name="Google Shape;7946;p73"/>
          <p:cNvGrpSpPr/>
          <p:nvPr/>
        </p:nvGrpSpPr>
        <p:grpSpPr>
          <a:xfrm>
            <a:off x="2631000" y="3353144"/>
            <a:ext cx="354586" cy="354586"/>
            <a:chOff x="-31452725" y="3551775"/>
            <a:chExt cx="292225" cy="292225"/>
          </a:xfrm>
        </p:grpSpPr>
        <p:sp>
          <p:nvSpPr>
            <p:cNvPr id="7947" name="Google Shape;7947;p73"/>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3"/>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3"/>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3"/>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1" name="Google Shape;7951;p73"/>
          <p:cNvGrpSpPr/>
          <p:nvPr/>
        </p:nvGrpSpPr>
        <p:grpSpPr>
          <a:xfrm>
            <a:off x="2629559" y="3817129"/>
            <a:ext cx="357468" cy="356497"/>
            <a:chOff x="-31455100" y="3909350"/>
            <a:chExt cx="294600" cy="293800"/>
          </a:xfrm>
        </p:grpSpPr>
        <p:sp>
          <p:nvSpPr>
            <p:cNvPr id="7952" name="Google Shape;7952;p73"/>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3"/>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73"/>
          <p:cNvGrpSpPr/>
          <p:nvPr/>
        </p:nvGrpSpPr>
        <p:grpSpPr>
          <a:xfrm>
            <a:off x="3970744" y="3818084"/>
            <a:ext cx="353645" cy="354586"/>
            <a:chOff x="-30345325" y="3918800"/>
            <a:chExt cx="291450" cy="292225"/>
          </a:xfrm>
        </p:grpSpPr>
        <p:sp>
          <p:nvSpPr>
            <p:cNvPr id="7955" name="Google Shape;7955;p73"/>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3"/>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3"/>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3"/>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3"/>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73"/>
          <p:cNvGrpSpPr/>
          <p:nvPr/>
        </p:nvGrpSpPr>
        <p:grpSpPr>
          <a:xfrm>
            <a:off x="2200736" y="1532946"/>
            <a:ext cx="332593" cy="353645"/>
            <a:chOff x="-34755225" y="3202075"/>
            <a:chExt cx="274100" cy="291450"/>
          </a:xfrm>
        </p:grpSpPr>
        <p:sp>
          <p:nvSpPr>
            <p:cNvPr id="7961" name="Google Shape;7961;p73"/>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3"/>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3"/>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3"/>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3"/>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3"/>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3"/>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73"/>
          <p:cNvGrpSpPr/>
          <p:nvPr/>
        </p:nvGrpSpPr>
        <p:grpSpPr>
          <a:xfrm>
            <a:off x="2190209" y="1973987"/>
            <a:ext cx="353645" cy="353645"/>
            <a:chOff x="-34763900" y="3561225"/>
            <a:chExt cx="291450" cy="291450"/>
          </a:xfrm>
        </p:grpSpPr>
        <p:sp>
          <p:nvSpPr>
            <p:cNvPr id="7969" name="Google Shape;7969;p73"/>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3"/>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3"/>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2" name="Google Shape;7972;p73"/>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3" name="Google Shape;7973;p73"/>
          <p:cNvGrpSpPr/>
          <p:nvPr/>
        </p:nvGrpSpPr>
        <p:grpSpPr>
          <a:xfrm>
            <a:off x="845106" y="2882499"/>
            <a:ext cx="354586" cy="354586"/>
            <a:chOff x="-32927950" y="3227275"/>
            <a:chExt cx="292225" cy="292225"/>
          </a:xfrm>
        </p:grpSpPr>
        <p:sp>
          <p:nvSpPr>
            <p:cNvPr id="7974" name="Google Shape;7974;p73"/>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3"/>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3"/>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3"/>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3"/>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73"/>
          <p:cNvGrpSpPr/>
          <p:nvPr/>
        </p:nvGrpSpPr>
        <p:grpSpPr>
          <a:xfrm>
            <a:off x="844621" y="3353613"/>
            <a:ext cx="355557" cy="353645"/>
            <a:chOff x="-32927950" y="3586425"/>
            <a:chExt cx="293025" cy="291450"/>
          </a:xfrm>
        </p:grpSpPr>
        <p:sp>
          <p:nvSpPr>
            <p:cNvPr id="7980" name="Google Shape;7980;p73"/>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3"/>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3"/>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3"/>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3"/>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73"/>
          <p:cNvGrpSpPr/>
          <p:nvPr/>
        </p:nvGrpSpPr>
        <p:grpSpPr>
          <a:xfrm>
            <a:off x="845106" y="3817598"/>
            <a:ext cx="354586" cy="355557"/>
            <a:chOff x="-32927950" y="3944800"/>
            <a:chExt cx="292225" cy="293025"/>
          </a:xfrm>
        </p:grpSpPr>
        <p:sp>
          <p:nvSpPr>
            <p:cNvPr id="7986" name="Google Shape;7986;p73"/>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3"/>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3"/>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3"/>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3"/>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3"/>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3"/>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3"/>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3"/>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73"/>
          <p:cNvGrpSpPr/>
          <p:nvPr/>
        </p:nvGrpSpPr>
        <p:grpSpPr>
          <a:xfrm>
            <a:off x="3073898" y="2882849"/>
            <a:ext cx="354586" cy="353888"/>
            <a:chOff x="-31094350" y="3194000"/>
            <a:chExt cx="292225" cy="291650"/>
          </a:xfrm>
        </p:grpSpPr>
        <p:sp>
          <p:nvSpPr>
            <p:cNvPr id="7996" name="Google Shape;7996;p73"/>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3"/>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3"/>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3"/>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3"/>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3"/>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3"/>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3"/>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73"/>
          <p:cNvGrpSpPr/>
          <p:nvPr/>
        </p:nvGrpSpPr>
        <p:grpSpPr>
          <a:xfrm>
            <a:off x="3074368" y="3353341"/>
            <a:ext cx="353645" cy="354191"/>
            <a:chOff x="-31093575" y="3552550"/>
            <a:chExt cx="291450" cy="291900"/>
          </a:xfrm>
        </p:grpSpPr>
        <p:sp>
          <p:nvSpPr>
            <p:cNvPr id="8005" name="Google Shape;8005;p73"/>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3"/>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3"/>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3"/>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73"/>
          <p:cNvGrpSpPr/>
          <p:nvPr/>
        </p:nvGrpSpPr>
        <p:grpSpPr>
          <a:xfrm>
            <a:off x="3074368" y="3818569"/>
            <a:ext cx="353645" cy="353615"/>
            <a:chOff x="-31093575" y="3911725"/>
            <a:chExt cx="291450" cy="291425"/>
          </a:xfrm>
        </p:grpSpPr>
        <p:sp>
          <p:nvSpPr>
            <p:cNvPr id="8010" name="Google Shape;8010;p73"/>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3"/>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73"/>
          <p:cNvGrpSpPr/>
          <p:nvPr/>
        </p:nvGrpSpPr>
        <p:grpSpPr>
          <a:xfrm>
            <a:off x="2183798" y="4275536"/>
            <a:ext cx="356497" cy="354586"/>
            <a:chOff x="-29946000" y="3183175"/>
            <a:chExt cx="293800" cy="292225"/>
          </a:xfrm>
        </p:grpSpPr>
        <p:sp>
          <p:nvSpPr>
            <p:cNvPr id="8013" name="Google Shape;8013;p73"/>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3"/>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3"/>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3"/>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3"/>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3"/>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73"/>
          <p:cNvGrpSpPr/>
          <p:nvPr/>
        </p:nvGrpSpPr>
        <p:grpSpPr>
          <a:xfrm>
            <a:off x="2628330" y="1532689"/>
            <a:ext cx="358408" cy="354161"/>
            <a:chOff x="-34408675" y="3202075"/>
            <a:chExt cx="295375" cy="291875"/>
          </a:xfrm>
        </p:grpSpPr>
        <p:sp>
          <p:nvSpPr>
            <p:cNvPr id="8020" name="Google Shape;8020;p73"/>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3"/>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3"/>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3"/>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73"/>
          <p:cNvGrpSpPr/>
          <p:nvPr/>
        </p:nvGrpSpPr>
        <p:grpSpPr>
          <a:xfrm>
            <a:off x="2630241" y="1972683"/>
            <a:ext cx="354586" cy="356254"/>
            <a:chOff x="-34405525" y="3558075"/>
            <a:chExt cx="292225" cy="293600"/>
          </a:xfrm>
        </p:grpSpPr>
        <p:sp>
          <p:nvSpPr>
            <p:cNvPr id="8025" name="Google Shape;8025;p73"/>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3"/>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3"/>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73"/>
          <p:cNvGrpSpPr/>
          <p:nvPr/>
        </p:nvGrpSpPr>
        <p:grpSpPr>
          <a:xfrm>
            <a:off x="2629755" y="2409340"/>
            <a:ext cx="355557" cy="353615"/>
            <a:chOff x="-34406325" y="3919600"/>
            <a:chExt cx="293025" cy="291425"/>
          </a:xfrm>
        </p:grpSpPr>
        <p:sp>
          <p:nvSpPr>
            <p:cNvPr id="8029" name="Google Shape;8029;p73"/>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3"/>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3"/>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3"/>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3"/>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3"/>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3"/>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73"/>
          <p:cNvGrpSpPr/>
          <p:nvPr/>
        </p:nvGrpSpPr>
        <p:grpSpPr>
          <a:xfrm>
            <a:off x="1293653" y="2888703"/>
            <a:ext cx="353645" cy="342179"/>
            <a:chOff x="-32568800" y="3232000"/>
            <a:chExt cx="291450" cy="282000"/>
          </a:xfrm>
        </p:grpSpPr>
        <p:sp>
          <p:nvSpPr>
            <p:cNvPr id="8037" name="Google Shape;8037;p73"/>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3"/>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73"/>
          <p:cNvGrpSpPr/>
          <p:nvPr/>
        </p:nvGrpSpPr>
        <p:grpSpPr>
          <a:xfrm>
            <a:off x="1293183" y="3353613"/>
            <a:ext cx="354586" cy="353645"/>
            <a:chOff x="-32569575" y="3586425"/>
            <a:chExt cx="292225" cy="291450"/>
          </a:xfrm>
        </p:grpSpPr>
        <p:sp>
          <p:nvSpPr>
            <p:cNvPr id="8040" name="Google Shape;8040;p73"/>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3"/>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73"/>
          <p:cNvGrpSpPr/>
          <p:nvPr/>
        </p:nvGrpSpPr>
        <p:grpSpPr>
          <a:xfrm>
            <a:off x="1284098" y="3818205"/>
            <a:ext cx="372756" cy="354343"/>
            <a:chOff x="-32576675" y="3944600"/>
            <a:chExt cx="307200" cy="292025"/>
          </a:xfrm>
        </p:grpSpPr>
        <p:sp>
          <p:nvSpPr>
            <p:cNvPr id="8043" name="Google Shape;8043;p73"/>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3"/>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73"/>
          <p:cNvGrpSpPr/>
          <p:nvPr/>
        </p:nvGrpSpPr>
        <p:grpSpPr>
          <a:xfrm>
            <a:off x="3529065" y="2882500"/>
            <a:ext cx="354586" cy="354586"/>
            <a:chOff x="-30735200" y="3192625"/>
            <a:chExt cx="292225" cy="292225"/>
          </a:xfrm>
        </p:grpSpPr>
        <p:sp>
          <p:nvSpPr>
            <p:cNvPr id="8046" name="Google Shape;8046;p73"/>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3"/>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3"/>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3"/>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3"/>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3"/>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3"/>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73"/>
          <p:cNvGrpSpPr/>
          <p:nvPr/>
        </p:nvGrpSpPr>
        <p:grpSpPr>
          <a:xfrm>
            <a:off x="3529065" y="3353932"/>
            <a:ext cx="354586" cy="353008"/>
            <a:chOff x="-30735200" y="3552550"/>
            <a:chExt cx="292225" cy="290925"/>
          </a:xfrm>
        </p:grpSpPr>
        <p:sp>
          <p:nvSpPr>
            <p:cNvPr id="8054" name="Google Shape;8054;p73"/>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3"/>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73"/>
          <p:cNvGrpSpPr/>
          <p:nvPr/>
        </p:nvGrpSpPr>
        <p:grpSpPr>
          <a:xfrm>
            <a:off x="3529065" y="3818554"/>
            <a:ext cx="354586" cy="353645"/>
            <a:chOff x="-30735200" y="3910925"/>
            <a:chExt cx="292225" cy="291450"/>
          </a:xfrm>
        </p:grpSpPr>
        <p:sp>
          <p:nvSpPr>
            <p:cNvPr id="8057" name="Google Shape;8057;p73"/>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3"/>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9" name="Google Shape;8059;p73"/>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0" name="Google Shape;8060;p73"/>
          <p:cNvGrpSpPr/>
          <p:nvPr/>
        </p:nvGrpSpPr>
        <p:grpSpPr>
          <a:xfrm>
            <a:off x="4882910" y="1531421"/>
            <a:ext cx="358971" cy="359224"/>
            <a:chOff x="-57956275" y="3197925"/>
            <a:chExt cx="319000" cy="319225"/>
          </a:xfrm>
        </p:grpSpPr>
        <p:sp>
          <p:nvSpPr>
            <p:cNvPr id="8061" name="Google Shape;8061;p73"/>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3"/>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3"/>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3"/>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3"/>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3"/>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3"/>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73"/>
          <p:cNvGrpSpPr/>
          <p:nvPr/>
        </p:nvGrpSpPr>
        <p:grpSpPr>
          <a:xfrm>
            <a:off x="4905064" y="1987846"/>
            <a:ext cx="314662" cy="358971"/>
            <a:chOff x="-57940525" y="3590375"/>
            <a:chExt cx="279625" cy="319000"/>
          </a:xfrm>
        </p:grpSpPr>
        <p:sp>
          <p:nvSpPr>
            <p:cNvPr id="8069" name="Google Shape;8069;p73"/>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3"/>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3"/>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3"/>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3"/>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73"/>
          <p:cNvGrpSpPr/>
          <p:nvPr/>
        </p:nvGrpSpPr>
        <p:grpSpPr>
          <a:xfrm>
            <a:off x="4875945" y="2429217"/>
            <a:ext cx="358099" cy="358999"/>
            <a:chOff x="-57959425" y="3982600"/>
            <a:chExt cx="318225" cy="319025"/>
          </a:xfrm>
        </p:grpSpPr>
        <p:sp>
          <p:nvSpPr>
            <p:cNvPr id="8075" name="Google Shape;8075;p73"/>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3"/>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3"/>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3"/>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73"/>
          <p:cNvGrpSpPr/>
          <p:nvPr/>
        </p:nvGrpSpPr>
        <p:grpSpPr>
          <a:xfrm>
            <a:off x="7076112" y="1532546"/>
            <a:ext cx="357226" cy="357226"/>
            <a:chOff x="-55987225" y="3198925"/>
            <a:chExt cx="317450" cy="317450"/>
          </a:xfrm>
        </p:grpSpPr>
        <p:sp>
          <p:nvSpPr>
            <p:cNvPr id="8080" name="Google Shape;8080;p73"/>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3"/>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3"/>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3"/>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73"/>
          <p:cNvGrpSpPr/>
          <p:nvPr/>
        </p:nvGrpSpPr>
        <p:grpSpPr>
          <a:xfrm>
            <a:off x="7076112" y="1988578"/>
            <a:ext cx="357226" cy="357367"/>
            <a:chOff x="-55987225" y="3591025"/>
            <a:chExt cx="317450" cy="317575"/>
          </a:xfrm>
        </p:grpSpPr>
        <p:sp>
          <p:nvSpPr>
            <p:cNvPr id="8085" name="Google Shape;8085;p73"/>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3"/>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3"/>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3"/>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3"/>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73"/>
          <p:cNvGrpSpPr/>
          <p:nvPr/>
        </p:nvGrpSpPr>
        <p:grpSpPr>
          <a:xfrm>
            <a:off x="7090027" y="2429217"/>
            <a:ext cx="358999" cy="358999"/>
            <a:chOff x="-55988800" y="3982600"/>
            <a:chExt cx="319025" cy="319025"/>
          </a:xfrm>
        </p:grpSpPr>
        <p:sp>
          <p:nvSpPr>
            <p:cNvPr id="8091" name="Google Shape;8091;p73"/>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3"/>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3"/>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3"/>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3"/>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73"/>
          <p:cNvGrpSpPr/>
          <p:nvPr/>
        </p:nvGrpSpPr>
        <p:grpSpPr>
          <a:xfrm>
            <a:off x="5748546" y="2887174"/>
            <a:ext cx="356326" cy="358971"/>
            <a:chOff x="-54026025" y="3192625"/>
            <a:chExt cx="316650" cy="319000"/>
          </a:xfrm>
        </p:grpSpPr>
        <p:sp>
          <p:nvSpPr>
            <p:cNvPr id="8097" name="Google Shape;8097;p73"/>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3"/>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3"/>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3"/>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3"/>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3"/>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3"/>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3"/>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73"/>
          <p:cNvGrpSpPr/>
          <p:nvPr/>
        </p:nvGrpSpPr>
        <p:grpSpPr>
          <a:xfrm>
            <a:off x="5768492" y="3358148"/>
            <a:ext cx="316434" cy="358099"/>
            <a:chOff x="-54007925" y="3584850"/>
            <a:chExt cx="281200" cy="318225"/>
          </a:xfrm>
        </p:grpSpPr>
        <p:sp>
          <p:nvSpPr>
            <p:cNvPr id="8106" name="Google Shape;8106;p73"/>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3"/>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3"/>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3"/>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3"/>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73"/>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2" name="Google Shape;8112;p73"/>
          <p:cNvGrpSpPr/>
          <p:nvPr/>
        </p:nvGrpSpPr>
        <p:grpSpPr>
          <a:xfrm>
            <a:off x="5768492" y="3820033"/>
            <a:ext cx="316434" cy="358914"/>
            <a:chOff x="-54007925" y="3975575"/>
            <a:chExt cx="281200" cy="318950"/>
          </a:xfrm>
        </p:grpSpPr>
        <p:sp>
          <p:nvSpPr>
            <p:cNvPr id="8113" name="Google Shape;8113;p73"/>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3"/>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3"/>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3"/>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73"/>
          <p:cNvGrpSpPr/>
          <p:nvPr/>
        </p:nvGrpSpPr>
        <p:grpSpPr>
          <a:xfrm>
            <a:off x="8003359" y="2904504"/>
            <a:ext cx="274770" cy="358492"/>
            <a:chOff x="-52005775" y="3208025"/>
            <a:chExt cx="244175" cy="318575"/>
          </a:xfrm>
        </p:grpSpPr>
        <p:sp>
          <p:nvSpPr>
            <p:cNvPr id="8118" name="Google Shape;8118;p73"/>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3"/>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3"/>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3"/>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3"/>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3"/>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3"/>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3"/>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3"/>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3"/>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3"/>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73"/>
          <p:cNvGrpSpPr/>
          <p:nvPr/>
        </p:nvGrpSpPr>
        <p:grpSpPr>
          <a:xfrm>
            <a:off x="5309825" y="1532546"/>
            <a:ext cx="358099" cy="358099"/>
            <a:chOff x="-57568775" y="3198925"/>
            <a:chExt cx="318225" cy="318225"/>
          </a:xfrm>
        </p:grpSpPr>
        <p:sp>
          <p:nvSpPr>
            <p:cNvPr id="8130" name="Google Shape;8130;p7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73"/>
          <p:cNvGrpSpPr/>
          <p:nvPr/>
        </p:nvGrpSpPr>
        <p:grpSpPr>
          <a:xfrm>
            <a:off x="5331543" y="1987846"/>
            <a:ext cx="314662" cy="358099"/>
            <a:chOff x="-57549075" y="3590375"/>
            <a:chExt cx="279625" cy="318225"/>
          </a:xfrm>
        </p:grpSpPr>
        <p:sp>
          <p:nvSpPr>
            <p:cNvPr id="8137" name="Google Shape;8137;p73"/>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3"/>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3"/>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3"/>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73"/>
          <p:cNvGrpSpPr/>
          <p:nvPr/>
        </p:nvGrpSpPr>
        <p:grpSpPr>
          <a:xfrm>
            <a:off x="5323740" y="2429217"/>
            <a:ext cx="359871" cy="359871"/>
            <a:chOff x="-57570350" y="3982600"/>
            <a:chExt cx="319800" cy="319800"/>
          </a:xfrm>
        </p:grpSpPr>
        <p:sp>
          <p:nvSpPr>
            <p:cNvPr id="8142" name="Google Shape;8142;p73"/>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3"/>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3"/>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3"/>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73"/>
          <p:cNvGrpSpPr/>
          <p:nvPr/>
        </p:nvGrpSpPr>
        <p:grpSpPr>
          <a:xfrm>
            <a:off x="7538779" y="1531646"/>
            <a:ext cx="314662" cy="358999"/>
            <a:chOff x="-55576850" y="3198125"/>
            <a:chExt cx="279625" cy="319025"/>
          </a:xfrm>
        </p:grpSpPr>
        <p:sp>
          <p:nvSpPr>
            <p:cNvPr id="8147" name="Google Shape;8147;p73"/>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3"/>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3"/>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3"/>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73"/>
          <p:cNvGrpSpPr/>
          <p:nvPr/>
        </p:nvGrpSpPr>
        <p:grpSpPr>
          <a:xfrm>
            <a:off x="7516174" y="1987621"/>
            <a:ext cx="359871" cy="358324"/>
            <a:chOff x="-55596550" y="3590175"/>
            <a:chExt cx="319800" cy="318425"/>
          </a:xfrm>
        </p:grpSpPr>
        <p:sp>
          <p:nvSpPr>
            <p:cNvPr id="8152" name="Google Shape;8152;p73"/>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3"/>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3"/>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3"/>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73"/>
          <p:cNvGrpSpPr/>
          <p:nvPr/>
        </p:nvGrpSpPr>
        <p:grpSpPr>
          <a:xfrm>
            <a:off x="7531412" y="2428964"/>
            <a:ext cx="358999" cy="359252"/>
            <a:chOff x="-55595775" y="3982375"/>
            <a:chExt cx="319025" cy="319250"/>
          </a:xfrm>
        </p:grpSpPr>
        <p:sp>
          <p:nvSpPr>
            <p:cNvPr id="8157" name="Google Shape;8157;p73"/>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3"/>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3"/>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3"/>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3"/>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3"/>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73"/>
          <p:cNvGrpSpPr/>
          <p:nvPr/>
        </p:nvGrpSpPr>
        <p:grpSpPr>
          <a:xfrm>
            <a:off x="6188595" y="2887174"/>
            <a:ext cx="358999" cy="358099"/>
            <a:chOff x="-53635375" y="3192625"/>
            <a:chExt cx="319025" cy="318225"/>
          </a:xfrm>
        </p:grpSpPr>
        <p:sp>
          <p:nvSpPr>
            <p:cNvPr id="8164" name="Google Shape;8164;p73"/>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3"/>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73"/>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7" name="Google Shape;8167;p73"/>
          <p:cNvGrpSpPr/>
          <p:nvPr/>
        </p:nvGrpSpPr>
        <p:grpSpPr>
          <a:xfrm>
            <a:off x="6210763" y="3358148"/>
            <a:ext cx="314662" cy="358999"/>
            <a:chOff x="-53615675" y="3584850"/>
            <a:chExt cx="279625" cy="319025"/>
          </a:xfrm>
        </p:grpSpPr>
        <p:sp>
          <p:nvSpPr>
            <p:cNvPr id="8168" name="Google Shape;8168;p73"/>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3"/>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3"/>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1" name="Google Shape;8171;p73"/>
          <p:cNvGrpSpPr/>
          <p:nvPr/>
        </p:nvGrpSpPr>
        <p:grpSpPr>
          <a:xfrm>
            <a:off x="6188609" y="3821074"/>
            <a:ext cx="358971" cy="357874"/>
            <a:chOff x="-53634575" y="3976500"/>
            <a:chExt cx="319000" cy="318025"/>
          </a:xfrm>
        </p:grpSpPr>
        <p:sp>
          <p:nvSpPr>
            <p:cNvPr id="8172" name="Google Shape;8172;p73"/>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3"/>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3"/>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3"/>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3"/>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3"/>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73"/>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3"/>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73"/>
          <p:cNvGrpSpPr/>
          <p:nvPr/>
        </p:nvGrpSpPr>
        <p:grpSpPr>
          <a:xfrm>
            <a:off x="7983413" y="3364028"/>
            <a:ext cx="314662" cy="358436"/>
            <a:chOff x="-52023900" y="3590075"/>
            <a:chExt cx="279625" cy="318525"/>
          </a:xfrm>
        </p:grpSpPr>
        <p:sp>
          <p:nvSpPr>
            <p:cNvPr id="8181" name="Google Shape;8181;p73"/>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3"/>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3"/>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3"/>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3"/>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3"/>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3"/>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73"/>
          <p:cNvGrpSpPr/>
          <p:nvPr/>
        </p:nvGrpSpPr>
        <p:grpSpPr>
          <a:xfrm>
            <a:off x="5746654" y="1532546"/>
            <a:ext cx="358971" cy="358971"/>
            <a:chOff x="-57173375" y="3198925"/>
            <a:chExt cx="319000" cy="319000"/>
          </a:xfrm>
        </p:grpSpPr>
        <p:sp>
          <p:nvSpPr>
            <p:cNvPr id="8189" name="Google Shape;8189;p73"/>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3"/>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3"/>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3"/>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3" name="Google Shape;8193;p73"/>
          <p:cNvGrpSpPr/>
          <p:nvPr/>
        </p:nvGrpSpPr>
        <p:grpSpPr>
          <a:xfrm>
            <a:off x="5747541" y="2009987"/>
            <a:ext cx="357198" cy="314690"/>
            <a:chOff x="-57176525" y="3610050"/>
            <a:chExt cx="317425" cy="279650"/>
          </a:xfrm>
        </p:grpSpPr>
        <p:sp>
          <p:nvSpPr>
            <p:cNvPr id="8194" name="Google Shape;8194;p73"/>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3"/>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3"/>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3"/>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3"/>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9" name="Google Shape;8199;p73"/>
          <p:cNvGrpSpPr/>
          <p:nvPr/>
        </p:nvGrpSpPr>
        <p:grpSpPr>
          <a:xfrm>
            <a:off x="5779179" y="2428542"/>
            <a:ext cx="323524" cy="358774"/>
            <a:chOff x="-57162350" y="3982000"/>
            <a:chExt cx="287500" cy="318825"/>
          </a:xfrm>
        </p:grpSpPr>
        <p:sp>
          <p:nvSpPr>
            <p:cNvPr id="8200" name="Google Shape;8200;p73"/>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3"/>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3"/>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3"/>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3"/>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3"/>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73"/>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3"/>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8" name="Google Shape;8208;p73"/>
          <p:cNvGrpSpPr/>
          <p:nvPr/>
        </p:nvGrpSpPr>
        <p:grpSpPr>
          <a:xfrm>
            <a:off x="7957995" y="1532546"/>
            <a:ext cx="358099" cy="356326"/>
            <a:chOff x="-55202750" y="3198925"/>
            <a:chExt cx="318225" cy="316650"/>
          </a:xfrm>
        </p:grpSpPr>
        <p:sp>
          <p:nvSpPr>
            <p:cNvPr id="8209" name="Google Shape;8209;p73"/>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3"/>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73"/>
          <p:cNvGrpSpPr/>
          <p:nvPr/>
        </p:nvGrpSpPr>
        <p:grpSpPr>
          <a:xfrm>
            <a:off x="7968629" y="1987846"/>
            <a:ext cx="336830" cy="358099"/>
            <a:chOff x="-55194875" y="3590375"/>
            <a:chExt cx="299325" cy="318225"/>
          </a:xfrm>
        </p:grpSpPr>
        <p:sp>
          <p:nvSpPr>
            <p:cNvPr id="8212" name="Google Shape;8212;p73"/>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3"/>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3"/>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3"/>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3"/>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73"/>
          <p:cNvGrpSpPr/>
          <p:nvPr/>
        </p:nvGrpSpPr>
        <p:grpSpPr>
          <a:xfrm>
            <a:off x="7973247" y="2430117"/>
            <a:ext cx="357198" cy="357198"/>
            <a:chOff x="-55203525" y="3983400"/>
            <a:chExt cx="317425" cy="317425"/>
          </a:xfrm>
        </p:grpSpPr>
        <p:sp>
          <p:nvSpPr>
            <p:cNvPr id="8218" name="Google Shape;8218;p73"/>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3"/>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3"/>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73"/>
          <p:cNvGrpSpPr/>
          <p:nvPr/>
        </p:nvGrpSpPr>
        <p:grpSpPr>
          <a:xfrm>
            <a:off x="6639727" y="2887174"/>
            <a:ext cx="335930" cy="358971"/>
            <a:chOff x="-53232900" y="3192625"/>
            <a:chExt cx="298525" cy="319000"/>
          </a:xfrm>
        </p:grpSpPr>
        <p:sp>
          <p:nvSpPr>
            <p:cNvPr id="8222" name="Google Shape;8222;p73"/>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3"/>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3"/>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3"/>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3"/>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3"/>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3"/>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3"/>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73"/>
          <p:cNvGrpSpPr/>
          <p:nvPr/>
        </p:nvGrpSpPr>
        <p:grpSpPr>
          <a:xfrm>
            <a:off x="6629093" y="3358148"/>
            <a:ext cx="357198" cy="356326"/>
            <a:chOff x="-53242350" y="3584850"/>
            <a:chExt cx="317425" cy="316650"/>
          </a:xfrm>
        </p:grpSpPr>
        <p:sp>
          <p:nvSpPr>
            <p:cNvPr id="8231" name="Google Shape;8231;p73"/>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3"/>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3"/>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3"/>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3"/>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73"/>
          <p:cNvGrpSpPr/>
          <p:nvPr/>
        </p:nvGrpSpPr>
        <p:grpSpPr>
          <a:xfrm>
            <a:off x="6650362" y="3820849"/>
            <a:ext cx="314662" cy="358999"/>
            <a:chOff x="-53224225" y="3976300"/>
            <a:chExt cx="279625" cy="319025"/>
          </a:xfrm>
        </p:grpSpPr>
        <p:sp>
          <p:nvSpPr>
            <p:cNvPr id="8237" name="Google Shape;8237;p73"/>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3"/>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3"/>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3"/>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3"/>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3"/>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3"/>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73"/>
          <p:cNvGrpSpPr/>
          <p:nvPr/>
        </p:nvGrpSpPr>
        <p:grpSpPr>
          <a:xfrm>
            <a:off x="7961258" y="3828529"/>
            <a:ext cx="358971" cy="358408"/>
            <a:chOff x="-52043575" y="3983125"/>
            <a:chExt cx="319000" cy="318500"/>
          </a:xfrm>
        </p:grpSpPr>
        <p:sp>
          <p:nvSpPr>
            <p:cNvPr id="8245" name="Google Shape;8245;p73"/>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3"/>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3"/>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3"/>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3"/>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3"/>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3"/>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73"/>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3"/>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73"/>
          <p:cNvGrpSpPr/>
          <p:nvPr/>
        </p:nvGrpSpPr>
        <p:grpSpPr>
          <a:xfrm>
            <a:off x="6215199" y="1532546"/>
            <a:ext cx="314662" cy="358971"/>
            <a:chOff x="-56766175" y="3198925"/>
            <a:chExt cx="279625" cy="319000"/>
          </a:xfrm>
        </p:grpSpPr>
        <p:sp>
          <p:nvSpPr>
            <p:cNvPr id="8255" name="Google Shape;8255;p73"/>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3"/>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3"/>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3"/>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3"/>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3"/>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3"/>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73"/>
          <p:cNvGrpSpPr/>
          <p:nvPr/>
        </p:nvGrpSpPr>
        <p:grpSpPr>
          <a:xfrm>
            <a:off x="6214313" y="1987846"/>
            <a:ext cx="316434" cy="358099"/>
            <a:chOff x="-56766175" y="3590375"/>
            <a:chExt cx="281200" cy="318225"/>
          </a:xfrm>
        </p:grpSpPr>
        <p:sp>
          <p:nvSpPr>
            <p:cNvPr id="8263" name="Google Shape;8263;p73"/>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3"/>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3"/>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3"/>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73"/>
          <p:cNvGrpSpPr/>
          <p:nvPr/>
        </p:nvGrpSpPr>
        <p:grpSpPr>
          <a:xfrm>
            <a:off x="6251269" y="2429217"/>
            <a:ext cx="272126" cy="358099"/>
            <a:chOff x="-56747275" y="3982600"/>
            <a:chExt cx="241825" cy="318225"/>
          </a:xfrm>
        </p:grpSpPr>
        <p:sp>
          <p:nvSpPr>
            <p:cNvPr id="8268" name="Google Shape;8268;p73"/>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3"/>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3"/>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3"/>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3"/>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3"/>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3"/>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73"/>
          <p:cNvGrpSpPr/>
          <p:nvPr/>
        </p:nvGrpSpPr>
        <p:grpSpPr>
          <a:xfrm>
            <a:off x="4881188" y="2894264"/>
            <a:ext cx="314662" cy="358971"/>
            <a:chOff x="-54793175" y="3198925"/>
            <a:chExt cx="279625" cy="319000"/>
          </a:xfrm>
        </p:grpSpPr>
        <p:sp>
          <p:nvSpPr>
            <p:cNvPr id="8276" name="Google Shape;8276;p73"/>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3"/>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3"/>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3"/>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73"/>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73"/>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3"/>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73"/>
          <p:cNvGrpSpPr/>
          <p:nvPr/>
        </p:nvGrpSpPr>
        <p:grpSpPr>
          <a:xfrm>
            <a:off x="4859020" y="3371455"/>
            <a:ext cx="358999" cy="342991"/>
            <a:chOff x="-54812875" y="3596675"/>
            <a:chExt cx="319025" cy="304800"/>
          </a:xfrm>
        </p:grpSpPr>
        <p:sp>
          <p:nvSpPr>
            <p:cNvPr id="8284" name="Google Shape;8284;p73"/>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3"/>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73"/>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73"/>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3"/>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3"/>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3"/>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1" name="Google Shape;8291;p73"/>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3"/>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3" name="Google Shape;8293;p73"/>
          <p:cNvGrpSpPr/>
          <p:nvPr/>
        </p:nvGrpSpPr>
        <p:grpSpPr>
          <a:xfrm>
            <a:off x="4881188" y="3827938"/>
            <a:ext cx="314662" cy="358099"/>
            <a:chOff x="-54793175" y="3982600"/>
            <a:chExt cx="279625" cy="318225"/>
          </a:xfrm>
        </p:grpSpPr>
        <p:sp>
          <p:nvSpPr>
            <p:cNvPr id="8294" name="Google Shape;8294;p73"/>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3"/>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3"/>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3"/>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3"/>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3"/>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73"/>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73"/>
          <p:cNvGrpSpPr/>
          <p:nvPr/>
        </p:nvGrpSpPr>
        <p:grpSpPr>
          <a:xfrm>
            <a:off x="7092647" y="2887174"/>
            <a:ext cx="314662" cy="358099"/>
            <a:chOff x="-52832000" y="3192625"/>
            <a:chExt cx="279625" cy="318225"/>
          </a:xfrm>
        </p:grpSpPr>
        <p:sp>
          <p:nvSpPr>
            <p:cNvPr id="8302" name="Google Shape;8302;p73"/>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3"/>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3"/>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73"/>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3"/>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3"/>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3"/>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3"/>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73"/>
          <p:cNvGrpSpPr/>
          <p:nvPr/>
        </p:nvGrpSpPr>
        <p:grpSpPr>
          <a:xfrm>
            <a:off x="7070492" y="3359048"/>
            <a:ext cx="358971" cy="357198"/>
            <a:chOff x="-52851675" y="3585650"/>
            <a:chExt cx="319000" cy="317425"/>
          </a:xfrm>
        </p:grpSpPr>
        <p:sp>
          <p:nvSpPr>
            <p:cNvPr id="8311" name="Google Shape;8311;p73"/>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3"/>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73"/>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3"/>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3"/>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3"/>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7" name="Google Shape;8317;p73"/>
          <p:cNvGrpSpPr/>
          <p:nvPr/>
        </p:nvGrpSpPr>
        <p:grpSpPr>
          <a:xfrm>
            <a:off x="7092647" y="3820849"/>
            <a:ext cx="314662" cy="358999"/>
            <a:chOff x="-52832000" y="3976300"/>
            <a:chExt cx="279625" cy="319025"/>
          </a:xfrm>
        </p:grpSpPr>
        <p:sp>
          <p:nvSpPr>
            <p:cNvPr id="8318" name="Google Shape;8318;p73"/>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73"/>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3"/>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3"/>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73"/>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73"/>
          <p:cNvGrpSpPr/>
          <p:nvPr/>
        </p:nvGrpSpPr>
        <p:grpSpPr>
          <a:xfrm>
            <a:off x="6209853" y="4275497"/>
            <a:ext cx="316434" cy="358099"/>
            <a:chOff x="-51633225" y="3198925"/>
            <a:chExt cx="281200" cy="318225"/>
          </a:xfrm>
        </p:grpSpPr>
        <p:sp>
          <p:nvSpPr>
            <p:cNvPr id="8324" name="Google Shape;8324;p73"/>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73"/>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3"/>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3"/>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3"/>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3"/>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3"/>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73"/>
          <p:cNvGrpSpPr/>
          <p:nvPr/>
        </p:nvGrpSpPr>
        <p:grpSpPr>
          <a:xfrm>
            <a:off x="6628676" y="1533418"/>
            <a:ext cx="365188" cy="357226"/>
            <a:chOff x="-56396775" y="3199700"/>
            <a:chExt cx="324525" cy="317450"/>
          </a:xfrm>
        </p:grpSpPr>
        <p:sp>
          <p:nvSpPr>
            <p:cNvPr id="8332" name="Google Shape;8332;p73"/>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3"/>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3"/>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3"/>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3"/>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73"/>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73"/>
          <p:cNvGrpSpPr/>
          <p:nvPr/>
        </p:nvGrpSpPr>
        <p:grpSpPr>
          <a:xfrm>
            <a:off x="6631771" y="1999353"/>
            <a:ext cx="358999" cy="335958"/>
            <a:chOff x="-56394425" y="3600600"/>
            <a:chExt cx="319025" cy="298550"/>
          </a:xfrm>
        </p:grpSpPr>
        <p:sp>
          <p:nvSpPr>
            <p:cNvPr id="8339" name="Google Shape;8339;p73"/>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73"/>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73"/>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73"/>
          <p:cNvGrpSpPr/>
          <p:nvPr/>
        </p:nvGrpSpPr>
        <p:grpSpPr>
          <a:xfrm>
            <a:off x="6662538" y="2430117"/>
            <a:ext cx="327068" cy="357198"/>
            <a:chOff x="-56379450" y="3983400"/>
            <a:chExt cx="290650" cy="317425"/>
          </a:xfrm>
        </p:grpSpPr>
        <p:sp>
          <p:nvSpPr>
            <p:cNvPr id="8343" name="Google Shape;8343;p73"/>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3"/>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3"/>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3"/>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3"/>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3"/>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3"/>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3"/>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73"/>
          <p:cNvGrpSpPr/>
          <p:nvPr/>
        </p:nvGrpSpPr>
        <p:grpSpPr>
          <a:xfrm>
            <a:off x="5326242" y="2894264"/>
            <a:ext cx="316434" cy="358971"/>
            <a:chOff x="-54401725" y="3198925"/>
            <a:chExt cx="281200" cy="319000"/>
          </a:xfrm>
        </p:grpSpPr>
        <p:sp>
          <p:nvSpPr>
            <p:cNvPr id="8352" name="Google Shape;8352;p73"/>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3"/>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3"/>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3"/>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3"/>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73"/>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73"/>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3"/>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3"/>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3"/>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3"/>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3" name="Google Shape;8363;p73"/>
          <p:cNvGrpSpPr/>
          <p:nvPr/>
        </p:nvGrpSpPr>
        <p:grpSpPr>
          <a:xfrm>
            <a:off x="5327128" y="3364365"/>
            <a:ext cx="314662" cy="358099"/>
            <a:chOff x="-54401725" y="3590375"/>
            <a:chExt cx="279625" cy="318225"/>
          </a:xfrm>
        </p:grpSpPr>
        <p:sp>
          <p:nvSpPr>
            <p:cNvPr id="8364" name="Google Shape;8364;p73"/>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73"/>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73"/>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3"/>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73"/>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73"/>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0" name="Google Shape;8370;p73"/>
          <p:cNvGrpSpPr/>
          <p:nvPr/>
        </p:nvGrpSpPr>
        <p:grpSpPr>
          <a:xfrm>
            <a:off x="5324920" y="3827938"/>
            <a:ext cx="319079" cy="358099"/>
            <a:chOff x="-54403300" y="3982600"/>
            <a:chExt cx="283550" cy="318225"/>
          </a:xfrm>
        </p:grpSpPr>
        <p:sp>
          <p:nvSpPr>
            <p:cNvPr id="8371" name="Google Shape;8371;p73"/>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3"/>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3"/>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3"/>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73"/>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73"/>
          <p:cNvGrpSpPr/>
          <p:nvPr/>
        </p:nvGrpSpPr>
        <p:grpSpPr>
          <a:xfrm>
            <a:off x="7512313" y="2889172"/>
            <a:ext cx="356298" cy="356973"/>
            <a:chOff x="-52458650" y="3194400"/>
            <a:chExt cx="316625" cy="317225"/>
          </a:xfrm>
        </p:grpSpPr>
        <p:sp>
          <p:nvSpPr>
            <p:cNvPr id="8377" name="Google Shape;8377;p73"/>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73"/>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3"/>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3"/>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3"/>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73"/>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3"/>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3"/>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5" name="Google Shape;8385;p73"/>
          <p:cNvGrpSpPr/>
          <p:nvPr/>
        </p:nvGrpSpPr>
        <p:grpSpPr>
          <a:xfrm>
            <a:off x="7521611" y="3358148"/>
            <a:ext cx="337703" cy="357845"/>
            <a:chOff x="-52450000" y="3584850"/>
            <a:chExt cx="300100" cy="318000"/>
          </a:xfrm>
        </p:grpSpPr>
        <p:sp>
          <p:nvSpPr>
            <p:cNvPr id="8386" name="Google Shape;8386;p73"/>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3"/>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3"/>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3"/>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73"/>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3"/>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73"/>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73"/>
          <p:cNvGrpSpPr/>
          <p:nvPr/>
        </p:nvGrpSpPr>
        <p:grpSpPr>
          <a:xfrm>
            <a:off x="7533131" y="3822621"/>
            <a:ext cx="314662" cy="357226"/>
            <a:chOff x="-52440550" y="3977875"/>
            <a:chExt cx="279625" cy="317450"/>
          </a:xfrm>
        </p:grpSpPr>
        <p:sp>
          <p:nvSpPr>
            <p:cNvPr id="8394" name="Google Shape;8394;p73"/>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3"/>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3"/>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3"/>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3"/>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73"/>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73"/>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3"/>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73"/>
          <p:cNvGrpSpPr/>
          <p:nvPr/>
        </p:nvGrpSpPr>
        <p:grpSpPr>
          <a:xfrm>
            <a:off x="6645066" y="4278827"/>
            <a:ext cx="314662" cy="358999"/>
            <a:chOff x="-51623775" y="3584850"/>
            <a:chExt cx="279625" cy="319025"/>
          </a:xfrm>
        </p:grpSpPr>
        <p:sp>
          <p:nvSpPr>
            <p:cNvPr id="8403" name="Google Shape;8403;p73"/>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3"/>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3"/>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3"/>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73"/>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73"/>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3"/>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3"/>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3"/>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15" name="Shape 8415"/>
        <p:cNvGrpSpPr/>
        <p:nvPr/>
      </p:nvGrpSpPr>
      <p:grpSpPr>
        <a:xfrm>
          <a:off x="0" y="0"/>
          <a:ext cx="0" cy="0"/>
          <a:chOff x="0" y="0"/>
          <a:chExt cx="0" cy="0"/>
        </a:xfrm>
      </p:grpSpPr>
      <p:sp>
        <p:nvSpPr>
          <p:cNvPr id="8416" name="Google Shape;8416;p74"/>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417" name="Google Shape;8417;p74"/>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418" name="Google Shape;8418;p74"/>
          <p:cNvGrpSpPr/>
          <p:nvPr/>
        </p:nvGrpSpPr>
        <p:grpSpPr>
          <a:xfrm>
            <a:off x="885675" y="1539249"/>
            <a:ext cx="276003" cy="357300"/>
            <a:chOff x="-50469125" y="3183175"/>
            <a:chExt cx="233150" cy="301825"/>
          </a:xfrm>
        </p:grpSpPr>
        <p:sp>
          <p:nvSpPr>
            <p:cNvPr id="8419" name="Google Shape;8419;p74"/>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4"/>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74"/>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74"/>
          <p:cNvGrpSpPr/>
          <p:nvPr/>
        </p:nvGrpSpPr>
        <p:grpSpPr>
          <a:xfrm>
            <a:off x="845574" y="1974651"/>
            <a:ext cx="356205" cy="355288"/>
            <a:chOff x="-50504575" y="3550975"/>
            <a:chExt cx="300900" cy="300125"/>
          </a:xfrm>
        </p:grpSpPr>
        <p:sp>
          <p:nvSpPr>
            <p:cNvPr id="8423" name="Google Shape;8423;p74"/>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4"/>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4"/>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4"/>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7" name="Google Shape;8427;p74"/>
          <p:cNvGrpSpPr/>
          <p:nvPr/>
        </p:nvGrpSpPr>
        <p:grpSpPr>
          <a:xfrm>
            <a:off x="845574" y="2412893"/>
            <a:ext cx="356205" cy="354341"/>
            <a:chOff x="-50503000" y="3921175"/>
            <a:chExt cx="300900" cy="299325"/>
          </a:xfrm>
        </p:grpSpPr>
        <p:sp>
          <p:nvSpPr>
            <p:cNvPr id="8428" name="Google Shape;8428;p74"/>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74"/>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4"/>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4"/>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4"/>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3" name="Google Shape;8433;p74"/>
          <p:cNvGrpSpPr/>
          <p:nvPr/>
        </p:nvGrpSpPr>
        <p:grpSpPr>
          <a:xfrm>
            <a:off x="3049627" y="1558811"/>
            <a:ext cx="355258" cy="356205"/>
            <a:chOff x="-48630025" y="3199700"/>
            <a:chExt cx="300100" cy="300900"/>
          </a:xfrm>
        </p:grpSpPr>
        <p:sp>
          <p:nvSpPr>
            <p:cNvPr id="8434" name="Google Shape;8434;p74"/>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74"/>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4"/>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7" name="Google Shape;8437;p74"/>
          <p:cNvGrpSpPr/>
          <p:nvPr/>
        </p:nvGrpSpPr>
        <p:grpSpPr>
          <a:xfrm>
            <a:off x="3049627" y="1996107"/>
            <a:ext cx="355258" cy="355258"/>
            <a:chOff x="-48630025" y="3569100"/>
            <a:chExt cx="300100" cy="300100"/>
          </a:xfrm>
        </p:grpSpPr>
        <p:sp>
          <p:nvSpPr>
            <p:cNvPr id="8438" name="Google Shape;8438;p74"/>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74"/>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74"/>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4"/>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4"/>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4"/>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4"/>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74"/>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4"/>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4"/>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8" name="Google Shape;8448;p74"/>
          <p:cNvGrpSpPr/>
          <p:nvPr/>
        </p:nvGrpSpPr>
        <p:grpSpPr>
          <a:xfrm>
            <a:off x="3050101" y="2433403"/>
            <a:ext cx="354311" cy="353394"/>
            <a:chOff x="-48629225" y="3938500"/>
            <a:chExt cx="299300" cy="298525"/>
          </a:xfrm>
        </p:grpSpPr>
        <p:sp>
          <p:nvSpPr>
            <p:cNvPr id="8449" name="Google Shape;8449;p74"/>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4"/>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4"/>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74"/>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74"/>
          <p:cNvGrpSpPr/>
          <p:nvPr/>
        </p:nvGrpSpPr>
        <p:grpSpPr>
          <a:xfrm>
            <a:off x="1785504" y="2904744"/>
            <a:ext cx="311458" cy="354341"/>
            <a:chOff x="-46762575" y="3200500"/>
            <a:chExt cx="263100" cy="299325"/>
          </a:xfrm>
        </p:grpSpPr>
        <p:sp>
          <p:nvSpPr>
            <p:cNvPr id="8454" name="Google Shape;8454;p74"/>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74"/>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4"/>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4"/>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74"/>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9" name="Google Shape;8459;p74"/>
          <p:cNvGrpSpPr/>
          <p:nvPr/>
        </p:nvGrpSpPr>
        <p:grpSpPr>
          <a:xfrm>
            <a:off x="1763589" y="3363466"/>
            <a:ext cx="355288" cy="312375"/>
            <a:chOff x="-46779900" y="3588000"/>
            <a:chExt cx="300125" cy="263875"/>
          </a:xfrm>
        </p:grpSpPr>
        <p:sp>
          <p:nvSpPr>
            <p:cNvPr id="8460" name="Google Shape;8460;p74"/>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74"/>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4"/>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4"/>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74"/>
          <p:cNvGrpSpPr/>
          <p:nvPr/>
        </p:nvGrpSpPr>
        <p:grpSpPr>
          <a:xfrm>
            <a:off x="1764062" y="3778388"/>
            <a:ext cx="354341" cy="353394"/>
            <a:chOff x="-46779100" y="3938500"/>
            <a:chExt cx="299325" cy="298525"/>
          </a:xfrm>
        </p:grpSpPr>
        <p:sp>
          <p:nvSpPr>
            <p:cNvPr id="8465" name="Google Shape;8465;p74"/>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74"/>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7" name="Google Shape;8467;p74"/>
          <p:cNvGrpSpPr/>
          <p:nvPr/>
        </p:nvGrpSpPr>
        <p:grpSpPr>
          <a:xfrm>
            <a:off x="3971800" y="2911255"/>
            <a:ext cx="355258" cy="355288"/>
            <a:chOff x="-44924250" y="3206000"/>
            <a:chExt cx="300100" cy="300125"/>
          </a:xfrm>
        </p:grpSpPr>
        <p:sp>
          <p:nvSpPr>
            <p:cNvPr id="8468" name="Google Shape;8468;p74"/>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4"/>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4"/>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4"/>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74"/>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3" name="Google Shape;8473;p74"/>
          <p:cNvGrpSpPr/>
          <p:nvPr/>
        </p:nvGrpSpPr>
        <p:grpSpPr>
          <a:xfrm>
            <a:off x="1286286" y="1539249"/>
            <a:ext cx="355258" cy="355258"/>
            <a:chOff x="-50134375" y="3183175"/>
            <a:chExt cx="300100" cy="300100"/>
          </a:xfrm>
        </p:grpSpPr>
        <p:sp>
          <p:nvSpPr>
            <p:cNvPr id="8474" name="Google Shape;8474;p74"/>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4"/>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74"/>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74"/>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74"/>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4"/>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4"/>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4"/>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4"/>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4"/>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4" name="Google Shape;8484;p74"/>
          <p:cNvGrpSpPr/>
          <p:nvPr/>
        </p:nvGrpSpPr>
        <p:grpSpPr>
          <a:xfrm>
            <a:off x="1286286" y="1974651"/>
            <a:ext cx="355258" cy="355288"/>
            <a:chOff x="-50134375" y="3550975"/>
            <a:chExt cx="300100" cy="300125"/>
          </a:xfrm>
        </p:grpSpPr>
        <p:sp>
          <p:nvSpPr>
            <p:cNvPr id="8485" name="Google Shape;8485;p74"/>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4"/>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74"/>
          <p:cNvGrpSpPr/>
          <p:nvPr/>
        </p:nvGrpSpPr>
        <p:grpSpPr>
          <a:xfrm>
            <a:off x="1286286" y="2412183"/>
            <a:ext cx="355258" cy="355051"/>
            <a:chOff x="-50134375" y="3920575"/>
            <a:chExt cx="300100" cy="299925"/>
          </a:xfrm>
        </p:grpSpPr>
        <p:sp>
          <p:nvSpPr>
            <p:cNvPr id="8488" name="Google Shape;8488;p74"/>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4"/>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4"/>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74"/>
          <p:cNvGrpSpPr/>
          <p:nvPr/>
        </p:nvGrpSpPr>
        <p:grpSpPr>
          <a:xfrm>
            <a:off x="3497010" y="1559758"/>
            <a:ext cx="357123" cy="355258"/>
            <a:chOff x="-48262200" y="3200500"/>
            <a:chExt cx="301675" cy="300100"/>
          </a:xfrm>
        </p:grpSpPr>
        <p:sp>
          <p:nvSpPr>
            <p:cNvPr id="8492" name="Google Shape;8492;p74"/>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74"/>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4"/>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4"/>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4"/>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4"/>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4"/>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4"/>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4"/>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74"/>
          <p:cNvGrpSpPr/>
          <p:nvPr/>
        </p:nvGrpSpPr>
        <p:grpSpPr>
          <a:xfrm>
            <a:off x="3526383" y="1996847"/>
            <a:ext cx="298377" cy="354519"/>
            <a:chOff x="-48233050" y="3569725"/>
            <a:chExt cx="252050" cy="299475"/>
          </a:xfrm>
        </p:grpSpPr>
        <p:sp>
          <p:nvSpPr>
            <p:cNvPr id="8502" name="Google Shape;8502;p74"/>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4"/>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4"/>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5" name="Google Shape;8505;p74"/>
          <p:cNvGrpSpPr/>
          <p:nvPr/>
        </p:nvGrpSpPr>
        <p:grpSpPr>
          <a:xfrm>
            <a:off x="3550148" y="2430591"/>
            <a:ext cx="250847" cy="358070"/>
            <a:chOff x="-48216525" y="3936125"/>
            <a:chExt cx="211900" cy="302475"/>
          </a:xfrm>
        </p:grpSpPr>
        <p:sp>
          <p:nvSpPr>
            <p:cNvPr id="8506" name="Google Shape;8506;p74"/>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4"/>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74"/>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74"/>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74"/>
          <p:cNvGrpSpPr/>
          <p:nvPr/>
        </p:nvGrpSpPr>
        <p:grpSpPr>
          <a:xfrm>
            <a:off x="2205866" y="2905661"/>
            <a:ext cx="355258" cy="355288"/>
            <a:chOff x="-46410500" y="3201275"/>
            <a:chExt cx="300100" cy="300125"/>
          </a:xfrm>
        </p:grpSpPr>
        <p:sp>
          <p:nvSpPr>
            <p:cNvPr id="8511" name="Google Shape;8511;p74"/>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74"/>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74"/>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74"/>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4"/>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74"/>
          <p:cNvGrpSpPr/>
          <p:nvPr/>
        </p:nvGrpSpPr>
        <p:grpSpPr>
          <a:xfrm>
            <a:off x="2205866" y="3341092"/>
            <a:ext cx="355258" cy="356205"/>
            <a:chOff x="-46409700" y="3569100"/>
            <a:chExt cx="300100" cy="300900"/>
          </a:xfrm>
        </p:grpSpPr>
        <p:sp>
          <p:nvSpPr>
            <p:cNvPr id="8517" name="Google Shape;8517;p74"/>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74"/>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4"/>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4"/>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4"/>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2" name="Google Shape;8522;p74"/>
          <p:cNvGrpSpPr/>
          <p:nvPr/>
        </p:nvGrpSpPr>
        <p:grpSpPr>
          <a:xfrm>
            <a:off x="2193747" y="3776524"/>
            <a:ext cx="379497" cy="358070"/>
            <a:chOff x="-46422300" y="3936925"/>
            <a:chExt cx="320575" cy="302475"/>
          </a:xfrm>
        </p:grpSpPr>
        <p:sp>
          <p:nvSpPr>
            <p:cNvPr id="8523" name="Google Shape;8523;p74"/>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74"/>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5" name="Google Shape;8525;p74"/>
          <p:cNvGrpSpPr/>
          <p:nvPr/>
        </p:nvGrpSpPr>
        <p:grpSpPr>
          <a:xfrm>
            <a:off x="3971326" y="3330852"/>
            <a:ext cx="356205" cy="355258"/>
            <a:chOff x="-44914800" y="3560450"/>
            <a:chExt cx="300900" cy="300100"/>
          </a:xfrm>
        </p:grpSpPr>
        <p:sp>
          <p:nvSpPr>
            <p:cNvPr id="8526" name="Google Shape;8526;p74"/>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4"/>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4"/>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4"/>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4"/>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74"/>
          <p:cNvGrpSpPr/>
          <p:nvPr/>
        </p:nvGrpSpPr>
        <p:grpSpPr>
          <a:xfrm>
            <a:off x="1726378" y="1539486"/>
            <a:ext cx="354311" cy="354104"/>
            <a:chOff x="-49764975" y="3183375"/>
            <a:chExt cx="299300" cy="299125"/>
          </a:xfrm>
        </p:grpSpPr>
        <p:sp>
          <p:nvSpPr>
            <p:cNvPr id="8532" name="Google Shape;8532;p74"/>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4"/>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4"/>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74"/>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4"/>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4"/>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4"/>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4"/>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4"/>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1" name="Google Shape;8541;p74"/>
          <p:cNvGrpSpPr/>
          <p:nvPr/>
        </p:nvGrpSpPr>
        <p:grpSpPr>
          <a:xfrm>
            <a:off x="1726378" y="1974947"/>
            <a:ext cx="354311" cy="355909"/>
            <a:chOff x="-49764975" y="3551225"/>
            <a:chExt cx="299300" cy="300650"/>
          </a:xfrm>
        </p:grpSpPr>
        <p:sp>
          <p:nvSpPr>
            <p:cNvPr id="8542" name="Google Shape;8542;p74"/>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4"/>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4"/>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4"/>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74"/>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4"/>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4"/>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4"/>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74"/>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74"/>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4"/>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74"/>
          <p:cNvGrpSpPr/>
          <p:nvPr/>
        </p:nvGrpSpPr>
        <p:grpSpPr>
          <a:xfrm>
            <a:off x="1724040" y="2411710"/>
            <a:ext cx="358987" cy="355525"/>
            <a:chOff x="-49766550" y="3920175"/>
            <a:chExt cx="303250" cy="300325"/>
          </a:xfrm>
        </p:grpSpPr>
        <p:sp>
          <p:nvSpPr>
            <p:cNvPr id="8554" name="Google Shape;8554;p74"/>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74"/>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74"/>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4"/>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8" name="Google Shape;8558;p74"/>
          <p:cNvGrpSpPr/>
          <p:nvPr/>
        </p:nvGrpSpPr>
        <p:grpSpPr>
          <a:xfrm>
            <a:off x="3939571" y="1559758"/>
            <a:ext cx="357123" cy="354341"/>
            <a:chOff x="-47892800" y="3200500"/>
            <a:chExt cx="301675" cy="299325"/>
          </a:xfrm>
        </p:grpSpPr>
        <p:sp>
          <p:nvSpPr>
            <p:cNvPr id="8559" name="Google Shape;8559;p74"/>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4"/>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74"/>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4"/>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4"/>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4"/>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5" name="Google Shape;8565;p74"/>
          <p:cNvGrpSpPr/>
          <p:nvPr/>
        </p:nvGrpSpPr>
        <p:grpSpPr>
          <a:xfrm>
            <a:off x="4003437" y="1996107"/>
            <a:ext cx="229391" cy="355258"/>
            <a:chOff x="-47839250" y="3569100"/>
            <a:chExt cx="193775" cy="300100"/>
          </a:xfrm>
        </p:grpSpPr>
        <p:sp>
          <p:nvSpPr>
            <p:cNvPr id="8566" name="Google Shape;8566;p74"/>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4"/>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74"/>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74"/>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74"/>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74"/>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2" name="Google Shape;8572;p74"/>
          <p:cNvGrpSpPr/>
          <p:nvPr/>
        </p:nvGrpSpPr>
        <p:grpSpPr>
          <a:xfrm>
            <a:off x="3940503" y="2432456"/>
            <a:ext cx="355258" cy="356205"/>
            <a:chOff x="-47892800" y="3937700"/>
            <a:chExt cx="300100" cy="300900"/>
          </a:xfrm>
        </p:grpSpPr>
        <p:sp>
          <p:nvSpPr>
            <p:cNvPr id="8573" name="Google Shape;8573;p74"/>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74"/>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4"/>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4"/>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74"/>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74"/>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74"/>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4"/>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1" name="Google Shape;8581;p74"/>
          <p:cNvGrpSpPr/>
          <p:nvPr/>
        </p:nvGrpSpPr>
        <p:grpSpPr>
          <a:xfrm>
            <a:off x="2645798" y="2926170"/>
            <a:ext cx="355258" cy="311458"/>
            <a:chOff x="-46042675" y="3218600"/>
            <a:chExt cx="300100" cy="263100"/>
          </a:xfrm>
        </p:grpSpPr>
        <p:sp>
          <p:nvSpPr>
            <p:cNvPr id="8582" name="Google Shape;8582;p74"/>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4"/>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4"/>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4"/>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74"/>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4"/>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8" name="Google Shape;8588;p74"/>
          <p:cNvGrpSpPr/>
          <p:nvPr/>
        </p:nvGrpSpPr>
        <p:grpSpPr>
          <a:xfrm>
            <a:off x="2645798" y="3340619"/>
            <a:ext cx="355258" cy="323118"/>
            <a:chOff x="-46042675" y="3568700"/>
            <a:chExt cx="300100" cy="272950"/>
          </a:xfrm>
        </p:grpSpPr>
        <p:sp>
          <p:nvSpPr>
            <p:cNvPr id="8589" name="Google Shape;8589;p74"/>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4"/>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4"/>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4"/>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3" name="Google Shape;8593;p74"/>
          <p:cNvGrpSpPr/>
          <p:nvPr/>
        </p:nvGrpSpPr>
        <p:grpSpPr>
          <a:xfrm>
            <a:off x="2687749" y="3777589"/>
            <a:ext cx="271357" cy="356057"/>
            <a:chOff x="-46007225" y="3937825"/>
            <a:chExt cx="229225" cy="300775"/>
          </a:xfrm>
        </p:grpSpPr>
        <p:sp>
          <p:nvSpPr>
            <p:cNvPr id="8594" name="Google Shape;8594;p74"/>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4"/>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74"/>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74"/>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74"/>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4"/>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4"/>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4"/>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74"/>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74"/>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4" name="Google Shape;8604;p74"/>
          <p:cNvGrpSpPr/>
          <p:nvPr/>
        </p:nvGrpSpPr>
        <p:grpSpPr>
          <a:xfrm>
            <a:off x="3993241" y="3767675"/>
            <a:ext cx="312375" cy="357596"/>
            <a:chOff x="-44895900" y="3929450"/>
            <a:chExt cx="263875" cy="302075"/>
          </a:xfrm>
        </p:grpSpPr>
        <p:sp>
          <p:nvSpPr>
            <p:cNvPr id="8605" name="Google Shape;8605;p74"/>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4"/>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4"/>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4"/>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4"/>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74"/>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74"/>
          <p:cNvGrpSpPr/>
          <p:nvPr/>
        </p:nvGrpSpPr>
        <p:grpSpPr>
          <a:xfrm>
            <a:off x="2167060" y="1550436"/>
            <a:ext cx="356205" cy="332885"/>
            <a:chOff x="-49397175" y="3192625"/>
            <a:chExt cx="300900" cy="281200"/>
          </a:xfrm>
        </p:grpSpPr>
        <p:sp>
          <p:nvSpPr>
            <p:cNvPr id="8612" name="Google Shape;8612;p74"/>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74"/>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74"/>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4"/>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4"/>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4"/>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4"/>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74"/>
          <p:cNvGrpSpPr/>
          <p:nvPr/>
        </p:nvGrpSpPr>
        <p:grpSpPr>
          <a:xfrm>
            <a:off x="2193163" y="1974651"/>
            <a:ext cx="304000" cy="356205"/>
            <a:chOff x="-49375900" y="3550975"/>
            <a:chExt cx="256800" cy="300900"/>
          </a:xfrm>
        </p:grpSpPr>
        <p:sp>
          <p:nvSpPr>
            <p:cNvPr id="8620" name="Google Shape;8620;p74"/>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74"/>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74"/>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74"/>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74"/>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74"/>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74"/>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74"/>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74"/>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74"/>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74"/>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1" name="Google Shape;8631;p74"/>
          <p:cNvGrpSpPr/>
          <p:nvPr/>
        </p:nvGrpSpPr>
        <p:grpSpPr>
          <a:xfrm>
            <a:off x="2188516" y="2411946"/>
            <a:ext cx="313293" cy="356205"/>
            <a:chOff x="-49378250" y="3920375"/>
            <a:chExt cx="264650" cy="300900"/>
          </a:xfrm>
        </p:grpSpPr>
        <p:sp>
          <p:nvSpPr>
            <p:cNvPr id="8632" name="Google Shape;8632;p74"/>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74"/>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4"/>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4"/>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74"/>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74"/>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74"/>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9" name="Google Shape;8639;p74"/>
          <p:cNvGrpSpPr/>
          <p:nvPr/>
        </p:nvGrpSpPr>
        <p:grpSpPr>
          <a:xfrm>
            <a:off x="907504" y="2904744"/>
            <a:ext cx="312375" cy="357123"/>
            <a:chOff x="-47505300" y="3200500"/>
            <a:chExt cx="263875" cy="301675"/>
          </a:xfrm>
        </p:grpSpPr>
        <p:sp>
          <p:nvSpPr>
            <p:cNvPr id="8640" name="Google Shape;8640;p74"/>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4"/>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4"/>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74"/>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74"/>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74"/>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4"/>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74"/>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74"/>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74"/>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74"/>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74"/>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74"/>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3" name="Google Shape;8653;p74"/>
          <p:cNvGrpSpPr/>
          <p:nvPr/>
        </p:nvGrpSpPr>
        <p:grpSpPr>
          <a:xfrm>
            <a:off x="885604" y="3341092"/>
            <a:ext cx="356176" cy="355051"/>
            <a:chOff x="-47524975" y="3569100"/>
            <a:chExt cx="300875" cy="299925"/>
          </a:xfrm>
        </p:grpSpPr>
        <p:sp>
          <p:nvSpPr>
            <p:cNvPr id="8654" name="Google Shape;8654;p74"/>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74"/>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74"/>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74"/>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74"/>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9" name="Google Shape;8659;p74"/>
          <p:cNvGrpSpPr/>
          <p:nvPr/>
        </p:nvGrpSpPr>
        <p:grpSpPr>
          <a:xfrm>
            <a:off x="886062" y="3820354"/>
            <a:ext cx="355258" cy="270410"/>
            <a:chOff x="-47523400" y="3973950"/>
            <a:chExt cx="300100" cy="228425"/>
          </a:xfrm>
        </p:grpSpPr>
        <p:sp>
          <p:nvSpPr>
            <p:cNvPr id="8660" name="Google Shape;8660;p74"/>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74"/>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74"/>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4"/>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74"/>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5" name="Google Shape;8665;p74"/>
          <p:cNvGrpSpPr/>
          <p:nvPr/>
        </p:nvGrpSpPr>
        <p:grpSpPr>
          <a:xfrm>
            <a:off x="3091183" y="2903353"/>
            <a:ext cx="354341" cy="357596"/>
            <a:chOff x="-45673275" y="3199325"/>
            <a:chExt cx="299325" cy="302075"/>
          </a:xfrm>
        </p:grpSpPr>
        <p:sp>
          <p:nvSpPr>
            <p:cNvPr id="8666" name="Google Shape;8666;p74"/>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4"/>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74"/>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74"/>
          <p:cNvGrpSpPr/>
          <p:nvPr/>
        </p:nvGrpSpPr>
        <p:grpSpPr>
          <a:xfrm>
            <a:off x="3090251" y="3361602"/>
            <a:ext cx="356205" cy="314240"/>
            <a:chOff x="-45674075" y="3586425"/>
            <a:chExt cx="300900" cy="265450"/>
          </a:xfrm>
        </p:grpSpPr>
        <p:sp>
          <p:nvSpPr>
            <p:cNvPr id="8670" name="Google Shape;8670;p74"/>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4"/>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74"/>
          <p:cNvGrpSpPr/>
          <p:nvPr/>
        </p:nvGrpSpPr>
        <p:grpSpPr>
          <a:xfrm>
            <a:off x="3091183" y="3777441"/>
            <a:ext cx="354341" cy="356205"/>
            <a:chOff x="-45673275" y="3937700"/>
            <a:chExt cx="299325" cy="300900"/>
          </a:xfrm>
        </p:grpSpPr>
        <p:sp>
          <p:nvSpPr>
            <p:cNvPr id="8673" name="Google Shape;8673;p74"/>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74"/>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74"/>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74"/>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74"/>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74"/>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74"/>
          <p:cNvGrpSpPr/>
          <p:nvPr/>
        </p:nvGrpSpPr>
        <p:grpSpPr>
          <a:xfrm>
            <a:off x="2205349" y="4270225"/>
            <a:ext cx="356205" cy="356205"/>
            <a:chOff x="-44512325" y="3176075"/>
            <a:chExt cx="300900" cy="300900"/>
          </a:xfrm>
        </p:grpSpPr>
        <p:sp>
          <p:nvSpPr>
            <p:cNvPr id="8680" name="Google Shape;8680;p74"/>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74"/>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4"/>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74"/>
          <p:cNvGrpSpPr/>
          <p:nvPr/>
        </p:nvGrpSpPr>
        <p:grpSpPr>
          <a:xfrm>
            <a:off x="2608689" y="1539249"/>
            <a:ext cx="354341" cy="354341"/>
            <a:chOff x="-49027775" y="3183175"/>
            <a:chExt cx="299325" cy="299325"/>
          </a:xfrm>
        </p:grpSpPr>
        <p:sp>
          <p:nvSpPr>
            <p:cNvPr id="8684" name="Google Shape;8684;p74"/>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74"/>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74"/>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74"/>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8" name="Google Shape;8688;p74"/>
          <p:cNvGrpSpPr/>
          <p:nvPr/>
        </p:nvGrpSpPr>
        <p:grpSpPr>
          <a:xfrm>
            <a:off x="2608230" y="1974651"/>
            <a:ext cx="355258" cy="357152"/>
            <a:chOff x="-49027775" y="3550975"/>
            <a:chExt cx="300100" cy="301700"/>
          </a:xfrm>
        </p:grpSpPr>
        <p:sp>
          <p:nvSpPr>
            <p:cNvPr id="8689" name="Google Shape;8689;p74"/>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74"/>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74"/>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74"/>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4"/>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4"/>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74"/>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74"/>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74"/>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74"/>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9" name="Google Shape;8699;p74"/>
          <p:cNvGrpSpPr/>
          <p:nvPr/>
        </p:nvGrpSpPr>
        <p:grpSpPr>
          <a:xfrm>
            <a:off x="2606306" y="2411710"/>
            <a:ext cx="359106" cy="355525"/>
            <a:chOff x="-49031025" y="3920175"/>
            <a:chExt cx="303350" cy="300325"/>
          </a:xfrm>
        </p:grpSpPr>
        <p:sp>
          <p:nvSpPr>
            <p:cNvPr id="8700" name="Google Shape;8700;p74"/>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74"/>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74"/>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74"/>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74"/>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4"/>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6" name="Google Shape;8706;p74"/>
          <p:cNvGrpSpPr/>
          <p:nvPr/>
        </p:nvGrpSpPr>
        <p:grpSpPr>
          <a:xfrm>
            <a:off x="1322411" y="2904744"/>
            <a:ext cx="356176" cy="354341"/>
            <a:chOff x="-47155575" y="3200500"/>
            <a:chExt cx="300875" cy="299325"/>
          </a:xfrm>
        </p:grpSpPr>
        <p:sp>
          <p:nvSpPr>
            <p:cNvPr id="8707" name="Google Shape;8707;p74"/>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4"/>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74"/>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4"/>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74"/>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74"/>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74"/>
          <p:cNvGrpSpPr/>
          <p:nvPr/>
        </p:nvGrpSpPr>
        <p:grpSpPr>
          <a:xfrm>
            <a:off x="1322870" y="3341092"/>
            <a:ext cx="355258" cy="355258"/>
            <a:chOff x="-47154800" y="3569100"/>
            <a:chExt cx="300100" cy="300100"/>
          </a:xfrm>
        </p:grpSpPr>
        <p:sp>
          <p:nvSpPr>
            <p:cNvPr id="8714" name="Google Shape;8714;p74"/>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74"/>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74"/>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74"/>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4"/>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74"/>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0" name="Google Shape;8720;p74"/>
          <p:cNvGrpSpPr/>
          <p:nvPr/>
        </p:nvGrpSpPr>
        <p:grpSpPr>
          <a:xfrm>
            <a:off x="1323343" y="3779305"/>
            <a:ext cx="354311" cy="353423"/>
            <a:chOff x="-47154000" y="3939275"/>
            <a:chExt cx="299300" cy="298550"/>
          </a:xfrm>
        </p:grpSpPr>
        <p:sp>
          <p:nvSpPr>
            <p:cNvPr id="8721" name="Google Shape;8721;p74"/>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4"/>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4"/>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74"/>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74"/>
          <p:cNvGrpSpPr/>
          <p:nvPr/>
        </p:nvGrpSpPr>
        <p:grpSpPr>
          <a:xfrm>
            <a:off x="3548633" y="2904744"/>
            <a:ext cx="312375" cy="354341"/>
            <a:chOff x="-45286550" y="3200500"/>
            <a:chExt cx="263875" cy="299325"/>
          </a:xfrm>
        </p:grpSpPr>
        <p:sp>
          <p:nvSpPr>
            <p:cNvPr id="8726" name="Google Shape;8726;p74"/>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4"/>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4"/>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74"/>
          <p:cNvGrpSpPr/>
          <p:nvPr/>
        </p:nvGrpSpPr>
        <p:grpSpPr>
          <a:xfrm>
            <a:off x="3548633" y="3342039"/>
            <a:ext cx="312375" cy="354311"/>
            <a:chOff x="-45286550" y="3569900"/>
            <a:chExt cx="263875" cy="299300"/>
          </a:xfrm>
        </p:grpSpPr>
        <p:sp>
          <p:nvSpPr>
            <p:cNvPr id="8730" name="Google Shape;8730;p74"/>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74"/>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74"/>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4"/>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4"/>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4"/>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74"/>
          <p:cNvGrpSpPr/>
          <p:nvPr/>
        </p:nvGrpSpPr>
        <p:grpSpPr>
          <a:xfrm>
            <a:off x="3559820" y="3778388"/>
            <a:ext cx="290001" cy="355258"/>
            <a:chOff x="-45277900" y="3938500"/>
            <a:chExt cx="244975" cy="300100"/>
          </a:xfrm>
        </p:grpSpPr>
        <p:sp>
          <p:nvSpPr>
            <p:cNvPr id="8737" name="Google Shape;8737;p74"/>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4"/>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4"/>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74"/>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1" name="Google Shape;8741;p74"/>
          <p:cNvGrpSpPr/>
          <p:nvPr/>
        </p:nvGrpSpPr>
        <p:grpSpPr>
          <a:xfrm>
            <a:off x="2645769" y="4247490"/>
            <a:ext cx="355258" cy="355258"/>
            <a:chOff x="-44502875" y="3576975"/>
            <a:chExt cx="300100" cy="300100"/>
          </a:xfrm>
        </p:grpSpPr>
        <p:sp>
          <p:nvSpPr>
            <p:cNvPr id="8742" name="Google Shape;8742;p74"/>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74"/>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74"/>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5" name="Google Shape;8745;p74"/>
          <p:cNvGrpSpPr/>
          <p:nvPr/>
        </p:nvGrpSpPr>
        <p:grpSpPr>
          <a:xfrm>
            <a:off x="4858968" y="1532275"/>
            <a:ext cx="356221" cy="354973"/>
            <a:chOff x="-13947000" y="3212800"/>
            <a:chExt cx="353675" cy="352400"/>
          </a:xfrm>
        </p:grpSpPr>
        <p:sp>
          <p:nvSpPr>
            <p:cNvPr id="8746" name="Google Shape;8746;p74"/>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74"/>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8" name="Google Shape;8748;p74"/>
          <p:cNvGrpSpPr/>
          <p:nvPr/>
        </p:nvGrpSpPr>
        <p:grpSpPr>
          <a:xfrm>
            <a:off x="4858981" y="1973145"/>
            <a:ext cx="356196" cy="354670"/>
            <a:chOff x="-13946200" y="3647075"/>
            <a:chExt cx="353650" cy="352100"/>
          </a:xfrm>
        </p:grpSpPr>
        <p:sp>
          <p:nvSpPr>
            <p:cNvPr id="8749" name="Google Shape;8749;p74"/>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74"/>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74"/>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4"/>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4"/>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74"/>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5" name="Google Shape;8755;p74"/>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6" name="Google Shape;8756;p74"/>
          <p:cNvGrpSpPr/>
          <p:nvPr/>
        </p:nvGrpSpPr>
        <p:grpSpPr>
          <a:xfrm>
            <a:off x="6642374" y="1532628"/>
            <a:ext cx="357002" cy="354267"/>
            <a:chOff x="-12163025" y="3214275"/>
            <a:chExt cx="354450" cy="351700"/>
          </a:xfrm>
        </p:grpSpPr>
        <p:sp>
          <p:nvSpPr>
            <p:cNvPr id="8757" name="Google Shape;8757;p74"/>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74"/>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74"/>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74"/>
          <p:cNvGrpSpPr/>
          <p:nvPr/>
        </p:nvGrpSpPr>
        <p:grpSpPr>
          <a:xfrm>
            <a:off x="6643154" y="1972365"/>
            <a:ext cx="355441" cy="356232"/>
            <a:chOff x="-12160675" y="3647875"/>
            <a:chExt cx="352900" cy="353650"/>
          </a:xfrm>
        </p:grpSpPr>
        <p:sp>
          <p:nvSpPr>
            <p:cNvPr id="8761" name="Google Shape;8761;p74"/>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74"/>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74"/>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74"/>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74"/>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74"/>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74"/>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74"/>
          <p:cNvGrpSpPr/>
          <p:nvPr/>
        </p:nvGrpSpPr>
        <p:grpSpPr>
          <a:xfrm>
            <a:off x="6653870" y="2416821"/>
            <a:ext cx="354635" cy="356232"/>
            <a:chOff x="-12160675" y="4081850"/>
            <a:chExt cx="352100" cy="353650"/>
          </a:xfrm>
        </p:grpSpPr>
        <p:sp>
          <p:nvSpPr>
            <p:cNvPr id="8769" name="Google Shape;8769;p74"/>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74"/>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74"/>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74"/>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74"/>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74"/>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74"/>
          <p:cNvGrpSpPr/>
          <p:nvPr/>
        </p:nvGrpSpPr>
        <p:grpSpPr>
          <a:xfrm>
            <a:off x="4858836" y="2891264"/>
            <a:ext cx="355416" cy="355652"/>
            <a:chOff x="-10391650" y="3180600"/>
            <a:chExt cx="352875" cy="353075"/>
          </a:xfrm>
        </p:grpSpPr>
        <p:sp>
          <p:nvSpPr>
            <p:cNvPr id="8776" name="Google Shape;8776;p74"/>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74"/>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74"/>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74"/>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74"/>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74"/>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2" name="Google Shape;8782;p74"/>
          <p:cNvGrpSpPr/>
          <p:nvPr/>
        </p:nvGrpSpPr>
        <p:grpSpPr>
          <a:xfrm>
            <a:off x="4858835" y="3368062"/>
            <a:ext cx="354635" cy="353890"/>
            <a:chOff x="-10390875" y="3616350"/>
            <a:chExt cx="352100" cy="351325"/>
          </a:xfrm>
        </p:grpSpPr>
        <p:sp>
          <p:nvSpPr>
            <p:cNvPr id="8783" name="Google Shape;8783;p74"/>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74"/>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74"/>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74"/>
          <p:cNvGrpSpPr/>
          <p:nvPr/>
        </p:nvGrpSpPr>
        <p:grpSpPr>
          <a:xfrm>
            <a:off x="7525810" y="2892727"/>
            <a:ext cx="312585" cy="354670"/>
            <a:chOff x="-10370400" y="4049550"/>
            <a:chExt cx="310350" cy="352100"/>
          </a:xfrm>
        </p:grpSpPr>
        <p:sp>
          <p:nvSpPr>
            <p:cNvPr id="8787" name="Google Shape;8787;p74"/>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74"/>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74"/>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74"/>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74"/>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2" name="Google Shape;8792;p74"/>
          <p:cNvGrpSpPr/>
          <p:nvPr/>
        </p:nvGrpSpPr>
        <p:grpSpPr>
          <a:xfrm>
            <a:off x="6630066" y="2891668"/>
            <a:ext cx="379236" cy="354847"/>
            <a:chOff x="-8674650" y="3210975"/>
            <a:chExt cx="376525" cy="352275"/>
          </a:xfrm>
        </p:grpSpPr>
        <p:sp>
          <p:nvSpPr>
            <p:cNvPr id="8793" name="Google Shape;8793;p74"/>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74"/>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74"/>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4"/>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4"/>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74"/>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9" name="Google Shape;8799;p74"/>
          <p:cNvGrpSpPr/>
          <p:nvPr/>
        </p:nvGrpSpPr>
        <p:grpSpPr>
          <a:xfrm>
            <a:off x="5301563" y="1531633"/>
            <a:ext cx="356221" cy="356257"/>
            <a:chOff x="-13512225" y="3211525"/>
            <a:chExt cx="353675" cy="353675"/>
          </a:xfrm>
        </p:grpSpPr>
        <p:sp>
          <p:nvSpPr>
            <p:cNvPr id="8800" name="Google Shape;8800;p74"/>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74"/>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74"/>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74"/>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74"/>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74"/>
          <p:cNvGrpSpPr/>
          <p:nvPr/>
        </p:nvGrpSpPr>
        <p:grpSpPr>
          <a:xfrm>
            <a:off x="5301563" y="1973145"/>
            <a:ext cx="356221" cy="354670"/>
            <a:chOff x="-13512225" y="3647075"/>
            <a:chExt cx="353675" cy="352100"/>
          </a:xfrm>
        </p:grpSpPr>
        <p:sp>
          <p:nvSpPr>
            <p:cNvPr id="8806" name="Google Shape;8806;p74"/>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74"/>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74"/>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74"/>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74"/>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74"/>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74"/>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74"/>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74"/>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74"/>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6" name="Google Shape;8816;p74"/>
          <p:cNvGrpSpPr/>
          <p:nvPr/>
        </p:nvGrpSpPr>
        <p:grpSpPr>
          <a:xfrm>
            <a:off x="5311876" y="2417211"/>
            <a:ext cx="356221" cy="355451"/>
            <a:chOff x="-13512225" y="4080275"/>
            <a:chExt cx="353675" cy="352875"/>
          </a:xfrm>
        </p:grpSpPr>
        <p:sp>
          <p:nvSpPr>
            <p:cNvPr id="8817" name="Google Shape;8817;p74"/>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74"/>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4"/>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74"/>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74"/>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74"/>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74"/>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74"/>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74"/>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4"/>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74"/>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74"/>
          <p:cNvGrpSpPr/>
          <p:nvPr/>
        </p:nvGrpSpPr>
        <p:grpSpPr>
          <a:xfrm>
            <a:off x="7084956" y="1564572"/>
            <a:ext cx="356196" cy="290379"/>
            <a:chOff x="-11728250" y="3245400"/>
            <a:chExt cx="353650" cy="288275"/>
          </a:xfrm>
        </p:grpSpPr>
        <p:sp>
          <p:nvSpPr>
            <p:cNvPr id="8829" name="Google Shape;8829;p74"/>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74"/>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74"/>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74"/>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74"/>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4" name="Google Shape;8834;p74"/>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5" name="Google Shape;8835;p74"/>
          <p:cNvGrpSpPr/>
          <p:nvPr/>
        </p:nvGrpSpPr>
        <p:grpSpPr>
          <a:xfrm>
            <a:off x="7083760" y="1971660"/>
            <a:ext cx="358588" cy="357642"/>
            <a:chOff x="-11729050" y="3646475"/>
            <a:chExt cx="356025" cy="355050"/>
          </a:xfrm>
        </p:grpSpPr>
        <p:sp>
          <p:nvSpPr>
            <p:cNvPr id="8836" name="Google Shape;8836;p74"/>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74"/>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74"/>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4"/>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74"/>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74"/>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74"/>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74"/>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4"/>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74"/>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74"/>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74"/>
          <p:cNvGrpSpPr/>
          <p:nvPr/>
        </p:nvGrpSpPr>
        <p:grpSpPr>
          <a:xfrm>
            <a:off x="7117464" y="2417211"/>
            <a:ext cx="311804" cy="355451"/>
            <a:chOff x="-11703850" y="4081850"/>
            <a:chExt cx="309575" cy="352875"/>
          </a:xfrm>
        </p:grpSpPr>
        <p:sp>
          <p:nvSpPr>
            <p:cNvPr id="8848" name="Google Shape;8848;p74"/>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74"/>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74"/>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74"/>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4"/>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4"/>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74"/>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74"/>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6" name="Google Shape;8856;p74"/>
          <p:cNvGrpSpPr/>
          <p:nvPr/>
        </p:nvGrpSpPr>
        <p:grpSpPr>
          <a:xfrm>
            <a:off x="5306120" y="2891364"/>
            <a:ext cx="357002" cy="355451"/>
            <a:chOff x="-9958475" y="3180025"/>
            <a:chExt cx="354450" cy="352875"/>
          </a:xfrm>
        </p:grpSpPr>
        <p:sp>
          <p:nvSpPr>
            <p:cNvPr id="8857" name="Google Shape;8857;p74"/>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74"/>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74"/>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0" name="Google Shape;8860;p74"/>
          <p:cNvGrpSpPr/>
          <p:nvPr/>
        </p:nvGrpSpPr>
        <p:grpSpPr>
          <a:xfrm>
            <a:off x="5315247" y="3367345"/>
            <a:ext cx="337966" cy="355325"/>
            <a:chOff x="-9949025" y="3615575"/>
            <a:chExt cx="335550" cy="352750"/>
          </a:xfrm>
        </p:grpSpPr>
        <p:sp>
          <p:nvSpPr>
            <p:cNvPr id="8861" name="Google Shape;8861;p74"/>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74"/>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74"/>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74"/>
          <p:cNvGrpSpPr/>
          <p:nvPr/>
        </p:nvGrpSpPr>
        <p:grpSpPr>
          <a:xfrm>
            <a:off x="7950093" y="2890851"/>
            <a:ext cx="360175" cy="358423"/>
            <a:chOff x="-9961625" y="4048175"/>
            <a:chExt cx="357600" cy="355825"/>
          </a:xfrm>
        </p:grpSpPr>
        <p:sp>
          <p:nvSpPr>
            <p:cNvPr id="8865" name="Google Shape;8865;p74"/>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74"/>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74"/>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74"/>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74"/>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74"/>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1" name="Google Shape;8871;p74"/>
          <p:cNvGrpSpPr/>
          <p:nvPr/>
        </p:nvGrpSpPr>
        <p:grpSpPr>
          <a:xfrm>
            <a:off x="6636814" y="3366363"/>
            <a:ext cx="364959" cy="357289"/>
            <a:chOff x="-8680950" y="3624225"/>
            <a:chExt cx="362350" cy="354700"/>
          </a:xfrm>
        </p:grpSpPr>
        <p:sp>
          <p:nvSpPr>
            <p:cNvPr id="8872" name="Google Shape;8872;p74"/>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74"/>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74"/>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74"/>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74"/>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4"/>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8" name="Google Shape;8878;p74"/>
          <p:cNvGrpSpPr/>
          <p:nvPr/>
        </p:nvGrpSpPr>
        <p:grpSpPr>
          <a:xfrm>
            <a:off x="5773058" y="1532024"/>
            <a:ext cx="313365" cy="355476"/>
            <a:chOff x="-13056975" y="3212300"/>
            <a:chExt cx="311125" cy="352900"/>
          </a:xfrm>
        </p:grpSpPr>
        <p:sp>
          <p:nvSpPr>
            <p:cNvPr id="8879" name="Google Shape;8879;p74"/>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74"/>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74"/>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4"/>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74"/>
          <p:cNvGrpSpPr/>
          <p:nvPr/>
        </p:nvGrpSpPr>
        <p:grpSpPr>
          <a:xfrm>
            <a:off x="5750446" y="1972818"/>
            <a:ext cx="358588" cy="355325"/>
            <a:chOff x="-13077450" y="3647075"/>
            <a:chExt cx="356025" cy="352750"/>
          </a:xfrm>
        </p:grpSpPr>
        <p:sp>
          <p:nvSpPr>
            <p:cNvPr id="8884" name="Google Shape;8884;p74"/>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74"/>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74"/>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74"/>
          <p:cNvGrpSpPr/>
          <p:nvPr/>
        </p:nvGrpSpPr>
        <p:grpSpPr>
          <a:xfrm>
            <a:off x="5761552" y="2416418"/>
            <a:ext cx="357002" cy="357037"/>
            <a:chOff x="-13079025" y="4079475"/>
            <a:chExt cx="354450" cy="354450"/>
          </a:xfrm>
        </p:grpSpPr>
        <p:sp>
          <p:nvSpPr>
            <p:cNvPr id="8888" name="Google Shape;8888;p74"/>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4"/>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74"/>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74"/>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74"/>
          <p:cNvGrpSpPr/>
          <p:nvPr/>
        </p:nvGrpSpPr>
        <p:grpSpPr>
          <a:xfrm>
            <a:off x="7534619" y="1532427"/>
            <a:ext cx="356221" cy="354670"/>
            <a:chOff x="-11292700" y="3213875"/>
            <a:chExt cx="353675" cy="352100"/>
          </a:xfrm>
        </p:grpSpPr>
        <p:sp>
          <p:nvSpPr>
            <p:cNvPr id="8893" name="Google Shape;8893;p74"/>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74"/>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74"/>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74"/>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74"/>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74"/>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74"/>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0" name="Google Shape;8900;p74"/>
          <p:cNvGrpSpPr/>
          <p:nvPr/>
        </p:nvGrpSpPr>
        <p:grpSpPr>
          <a:xfrm>
            <a:off x="7528677" y="1972365"/>
            <a:ext cx="368106" cy="356232"/>
            <a:chOff x="-11299000" y="3647875"/>
            <a:chExt cx="365475" cy="353650"/>
          </a:xfrm>
        </p:grpSpPr>
        <p:sp>
          <p:nvSpPr>
            <p:cNvPr id="8901" name="Google Shape;8901;p74"/>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74"/>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74"/>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74"/>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74"/>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74"/>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74"/>
          <p:cNvGrpSpPr/>
          <p:nvPr/>
        </p:nvGrpSpPr>
        <p:grpSpPr>
          <a:xfrm>
            <a:off x="7544139" y="2428316"/>
            <a:ext cx="357808" cy="333240"/>
            <a:chOff x="-11295075" y="4092875"/>
            <a:chExt cx="355250" cy="330825"/>
          </a:xfrm>
        </p:grpSpPr>
        <p:sp>
          <p:nvSpPr>
            <p:cNvPr id="8908" name="Google Shape;8908;p74"/>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74"/>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74"/>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74"/>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74"/>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3" name="Google Shape;8913;p74"/>
          <p:cNvGrpSpPr/>
          <p:nvPr/>
        </p:nvGrpSpPr>
        <p:grpSpPr>
          <a:xfrm>
            <a:off x="5769739" y="2891364"/>
            <a:ext cx="312585" cy="355451"/>
            <a:chOff x="-9500075" y="3180800"/>
            <a:chExt cx="310350" cy="352875"/>
          </a:xfrm>
        </p:grpSpPr>
        <p:sp>
          <p:nvSpPr>
            <p:cNvPr id="8914" name="Google Shape;8914;p74"/>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74"/>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74"/>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74"/>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74"/>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4"/>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4"/>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4"/>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74"/>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3" name="Google Shape;8923;p74"/>
          <p:cNvGrpSpPr/>
          <p:nvPr/>
        </p:nvGrpSpPr>
        <p:grpSpPr>
          <a:xfrm>
            <a:off x="5747530" y="3366879"/>
            <a:ext cx="356221" cy="356257"/>
            <a:chOff x="-9523700" y="3614000"/>
            <a:chExt cx="353675" cy="353675"/>
          </a:xfrm>
        </p:grpSpPr>
        <p:sp>
          <p:nvSpPr>
            <p:cNvPr id="8924" name="Google Shape;8924;p74"/>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74"/>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74"/>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74"/>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74"/>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74"/>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74"/>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74"/>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74"/>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74"/>
          <p:cNvGrpSpPr/>
          <p:nvPr/>
        </p:nvGrpSpPr>
        <p:grpSpPr>
          <a:xfrm>
            <a:off x="7532481" y="3389521"/>
            <a:ext cx="356221" cy="354670"/>
            <a:chOff x="-9523700" y="4049550"/>
            <a:chExt cx="353675" cy="352100"/>
          </a:xfrm>
        </p:grpSpPr>
        <p:sp>
          <p:nvSpPr>
            <p:cNvPr id="8934" name="Google Shape;8934;p74"/>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74"/>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74"/>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74"/>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74"/>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74"/>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74"/>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74"/>
          <p:cNvGrpSpPr/>
          <p:nvPr/>
        </p:nvGrpSpPr>
        <p:grpSpPr>
          <a:xfrm>
            <a:off x="7088596" y="3389494"/>
            <a:ext cx="357002" cy="311029"/>
            <a:chOff x="-8209150" y="3659675"/>
            <a:chExt cx="354450" cy="308775"/>
          </a:xfrm>
        </p:grpSpPr>
        <p:sp>
          <p:nvSpPr>
            <p:cNvPr id="8942" name="Google Shape;8942;p74"/>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74"/>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74"/>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74"/>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74"/>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74"/>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8" name="Google Shape;8948;p74"/>
          <p:cNvGrpSpPr/>
          <p:nvPr/>
        </p:nvGrpSpPr>
        <p:grpSpPr>
          <a:xfrm>
            <a:off x="6191845" y="1532024"/>
            <a:ext cx="356221" cy="355476"/>
            <a:chOff x="-12643475" y="3212300"/>
            <a:chExt cx="353675" cy="352900"/>
          </a:xfrm>
        </p:grpSpPr>
        <p:sp>
          <p:nvSpPr>
            <p:cNvPr id="8949" name="Google Shape;8949;p74"/>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74"/>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74"/>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74"/>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74"/>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74"/>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74"/>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74"/>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74"/>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8" name="Google Shape;8958;p74"/>
          <p:cNvGrpSpPr/>
          <p:nvPr/>
        </p:nvGrpSpPr>
        <p:grpSpPr>
          <a:xfrm>
            <a:off x="6191845" y="1983798"/>
            <a:ext cx="356221" cy="333366"/>
            <a:chOff x="-12643475" y="3657325"/>
            <a:chExt cx="353675" cy="330950"/>
          </a:xfrm>
        </p:grpSpPr>
        <p:sp>
          <p:nvSpPr>
            <p:cNvPr id="8959" name="Google Shape;8959;p74"/>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74"/>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74"/>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4"/>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74"/>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74"/>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5" name="Google Shape;8965;p74"/>
          <p:cNvGrpSpPr/>
          <p:nvPr/>
        </p:nvGrpSpPr>
        <p:grpSpPr>
          <a:xfrm>
            <a:off x="6202157" y="2418407"/>
            <a:ext cx="356221" cy="353059"/>
            <a:chOff x="-12643475" y="4081850"/>
            <a:chExt cx="353675" cy="350500"/>
          </a:xfrm>
        </p:grpSpPr>
        <p:sp>
          <p:nvSpPr>
            <p:cNvPr id="8966" name="Google Shape;8966;p74"/>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74"/>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74"/>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74"/>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0" name="Google Shape;8970;p74"/>
          <p:cNvGrpSpPr/>
          <p:nvPr/>
        </p:nvGrpSpPr>
        <p:grpSpPr>
          <a:xfrm>
            <a:off x="7974847" y="1532427"/>
            <a:ext cx="355416" cy="354670"/>
            <a:chOff x="-10857925" y="3213875"/>
            <a:chExt cx="352875" cy="352100"/>
          </a:xfrm>
        </p:grpSpPr>
        <p:sp>
          <p:nvSpPr>
            <p:cNvPr id="8971" name="Google Shape;8971;p74"/>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74"/>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74"/>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74"/>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74"/>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74"/>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4"/>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74"/>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74"/>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74"/>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81" name="Google Shape;8981;p74"/>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2" name="Google Shape;8982;p74"/>
          <p:cNvGrpSpPr/>
          <p:nvPr/>
        </p:nvGrpSpPr>
        <p:grpSpPr>
          <a:xfrm>
            <a:off x="7984757" y="2428316"/>
            <a:ext cx="356221" cy="333240"/>
            <a:chOff x="-10858725" y="4092875"/>
            <a:chExt cx="353675" cy="330825"/>
          </a:xfrm>
        </p:grpSpPr>
        <p:sp>
          <p:nvSpPr>
            <p:cNvPr id="8983" name="Google Shape;8983;p74"/>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74"/>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74"/>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74"/>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74"/>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74"/>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9" name="Google Shape;8989;p74"/>
          <p:cNvGrpSpPr/>
          <p:nvPr/>
        </p:nvGrpSpPr>
        <p:grpSpPr>
          <a:xfrm>
            <a:off x="6191762" y="2891855"/>
            <a:ext cx="356096" cy="354469"/>
            <a:chOff x="-9089725" y="3180200"/>
            <a:chExt cx="353550" cy="351900"/>
          </a:xfrm>
        </p:grpSpPr>
        <p:sp>
          <p:nvSpPr>
            <p:cNvPr id="8990" name="Google Shape;8990;p74"/>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74"/>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2" name="Google Shape;8992;p74"/>
          <p:cNvGrpSpPr/>
          <p:nvPr/>
        </p:nvGrpSpPr>
        <p:grpSpPr>
          <a:xfrm>
            <a:off x="6243280" y="3367282"/>
            <a:ext cx="252278" cy="355451"/>
            <a:chOff x="-9039300" y="3614000"/>
            <a:chExt cx="250475" cy="352875"/>
          </a:xfrm>
        </p:grpSpPr>
        <p:sp>
          <p:nvSpPr>
            <p:cNvPr id="8993" name="Google Shape;8993;p74"/>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74"/>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5" name="Google Shape;8995;p74"/>
          <p:cNvGrpSpPr/>
          <p:nvPr/>
        </p:nvGrpSpPr>
        <p:grpSpPr>
          <a:xfrm>
            <a:off x="7975246" y="3389521"/>
            <a:ext cx="354635" cy="354670"/>
            <a:chOff x="-9088150" y="4049550"/>
            <a:chExt cx="352100" cy="352100"/>
          </a:xfrm>
        </p:grpSpPr>
        <p:sp>
          <p:nvSpPr>
            <p:cNvPr id="8996" name="Google Shape;8996;p74"/>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74"/>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74"/>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74"/>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74"/>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74"/>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2" name="Google Shape;9002;p74"/>
          <p:cNvGrpSpPr/>
          <p:nvPr/>
        </p:nvGrpSpPr>
        <p:grpSpPr>
          <a:xfrm>
            <a:off x="7109610" y="2891754"/>
            <a:ext cx="315757" cy="354670"/>
            <a:chOff x="-8191825" y="3174500"/>
            <a:chExt cx="313500" cy="352100"/>
          </a:xfrm>
        </p:grpSpPr>
        <p:sp>
          <p:nvSpPr>
            <p:cNvPr id="9003" name="Google Shape;9003;p74"/>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74"/>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74"/>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09" name="Shape 9009"/>
        <p:cNvGrpSpPr/>
        <p:nvPr/>
      </p:nvGrpSpPr>
      <p:grpSpPr>
        <a:xfrm>
          <a:off x="0" y="0"/>
          <a:ext cx="0" cy="0"/>
          <a:chOff x="0" y="0"/>
          <a:chExt cx="0" cy="0"/>
        </a:xfrm>
      </p:grpSpPr>
      <p:sp>
        <p:nvSpPr>
          <p:cNvPr id="9010" name="Google Shape;9010;p7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9011" name="Google Shape;9011;p75"/>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2" name="Google Shape;9012;p75"/>
          <p:cNvGrpSpPr/>
          <p:nvPr/>
        </p:nvGrpSpPr>
        <p:grpSpPr>
          <a:xfrm>
            <a:off x="748855" y="2243507"/>
            <a:ext cx="452798" cy="449473"/>
            <a:chOff x="-21322300" y="3693325"/>
            <a:chExt cx="306400" cy="304150"/>
          </a:xfrm>
        </p:grpSpPr>
        <p:sp>
          <p:nvSpPr>
            <p:cNvPr id="9013" name="Google Shape;9013;p75"/>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75"/>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75"/>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75"/>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7" name="Google Shape;9017;p75"/>
          <p:cNvGrpSpPr/>
          <p:nvPr/>
        </p:nvGrpSpPr>
        <p:grpSpPr>
          <a:xfrm>
            <a:off x="748263" y="2810244"/>
            <a:ext cx="453980" cy="422540"/>
            <a:chOff x="-21322300" y="4077125"/>
            <a:chExt cx="307200" cy="285925"/>
          </a:xfrm>
        </p:grpSpPr>
        <p:sp>
          <p:nvSpPr>
            <p:cNvPr id="9018" name="Google Shape;9018;p75"/>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75"/>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75"/>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75"/>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75"/>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75"/>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75"/>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75"/>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75"/>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75"/>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75"/>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75"/>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0" name="Google Shape;9030;p75"/>
          <p:cNvGrpSpPr/>
          <p:nvPr/>
        </p:nvGrpSpPr>
        <p:grpSpPr>
          <a:xfrm>
            <a:off x="3525440" y="1689128"/>
            <a:ext cx="451653" cy="450212"/>
            <a:chOff x="-19394200" y="3333800"/>
            <a:chExt cx="305625" cy="304650"/>
          </a:xfrm>
        </p:grpSpPr>
        <p:sp>
          <p:nvSpPr>
            <p:cNvPr id="9031" name="Google Shape;9031;p75"/>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75"/>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75"/>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75"/>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75"/>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75"/>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75"/>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75"/>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75"/>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0" name="Google Shape;9040;p75"/>
          <p:cNvGrpSpPr/>
          <p:nvPr/>
        </p:nvGrpSpPr>
        <p:grpSpPr>
          <a:xfrm>
            <a:off x="3524276" y="2243580"/>
            <a:ext cx="453980" cy="449325"/>
            <a:chOff x="-19396575" y="3708500"/>
            <a:chExt cx="307200" cy="304050"/>
          </a:xfrm>
        </p:grpSpPr>
        <p:sp>
          <p:nvSpPr>
            <p:cNvPr id="9041" name="Google Shape;9041;p75"/>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5"/>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75"/>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75"/>
          <p:cNvGrpSpPr/>
          <p:nvPr/>
        </p:nvGrpSpPr>
        <p:grpSpPr>
          <a:xfrm>
            <a:off x="3518457" y="2796461"/>
            <a:ext cx="465618" cy="450101"/>
            <a:chOff x="-19394200" y="4084200"/>
            <a:chExt cx="315075" cy="304575"/>
          </a:xfrm>
        </p:grpSpPr>
        <p:sp>
          <p:nvSpPr>
            <p:cNvPr id="9045" name="Google Shape;9045;p75"/>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75"/>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75"/>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75"/>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75"/>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75"/>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1" name="Google Shape;9051;p75"/>
          <p:cNvGrpSpPr/>
          <p:nvPr/>
        </p:nvGrpSpPr>
        <p:grpSpPr>
          <a:xfrm>
            <a:off x="6324167" y="1689001"/>
            <a:ext cx="400447" cy="450470"/>
            <a:chOff x="-17526750" y="3309200"/>
            <a:chExt cx="270975" cy="304825"/>
          </a:xfrm>
        </p:grpSpPr>
        <p:sp>
          <p:nvSpPr>
            <p:cNvPr id="9052" name="Google Shape;9052;p75"/>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75"/>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75"/>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75"/>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75"/>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7" name="Google Shape;9057;p75"/>
          <p:cNvGrpSpPr/>
          <p:nvPr/>
        </p:nvGrpSpPr>
        <p:grpSpPr>
          <a:xfrm>
            <a:off x="6300319" y="2244173"/>
            <a:ext cx="448143" cy="448143"/>
            <a:chOff x="-17542500" y="3684100"/>
            <a:chExt cx="303250" cy="303250"/>
          </a:xfrm>
        </p:grpSpPr>
        <p:sp>
          <p:nvSpPr>
            <p:cNvPr id="9058" name="Google Shape;9058;p75"/>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75"/>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75"/>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75"/>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75"/>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75"/>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75"/>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5" name="Google Shape;9065;p75"/>
          <p:cNvGrpSpPr/>
          <p:nvPr/>
        </p:nvGrpSpPr>
        <p:grpSpPr>
          <a:xfrm>
            <a:off x="6299728" y="2810817"/>
            <a:ext cx="449325" cy="421395"/>
            <a:chOff x="-17542500" y="4068450"/>
            <a:chExt cx="304050" cy="285150"/>
          </a:xfrm>
        </p:grpSpPr>
        <p:sp>
          <p:nvSpPr>
            <p:cNvPr id="9066" name="Google Shape;9066;p75"/>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75"/>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75"/>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75"/>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75"/>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75"/>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75"/>
          <p:cNvGrpSpPr/>
          <p:nvPr/>
        </p:nvGrpSpPr>
        <p:grpSpPr>
          <a:xfrm>
            <a:off x="3530150" y="3342211"/>
            <a:ext cx="343404" cy="449325"/>
            <a:chOff x="-15652200" y="3335975"/>
            <a:chExt cx="232375" cy="304050"/>
          </a:xfrm>
        </p:grpSpPr>
        <p:sp>
          <p:nvSpPr>
            <p:cNvPr id="9073" name="Google Shape;9073;p75"/>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75"/>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75"/>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75"/>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75"/>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75"/>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75"/>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5"/>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75"/>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2" name="Google Shape;9082;p75"/>
          <p:cNvGrpSpPr/>
          <p:nvPr/>
        </p:nvGrpSpPr>
        <p:grpSpPr>
          <a:xfrm>
            <a:off x="1303491" y="1689573"/>
            <a:ext cx="450470" cy="449325"/>
            <a:chOff x="-20946600" y="3317850"/>
            <a:chExt cx="304825" cy="304050"/>
          </a:xfrm>
        </p:grpSpPr>
        <p:sp>
          <p:nvSpPr>
            <p:cNvPr id="9083" name="Google Shape;9083;p75"/>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75"/>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75"/>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6" name="Google Shape;9086;p75"/>
          <p:cNvGrpSpPr/>
          <p:nvPr/>
        </p:nvGrpSpPr>
        <p:grpSpPr>
          <a:xfrm>
            <a:off x="1304064" y="2243729"/>
            <a:ext cx="449325" cy="449030"/>
            <a:chOff x="-20945825" y="3692175"/>
            <a:chExt cx="304050" cy="303850"/>
          </a:xfrm>
        </p:grpSpPr>
        <p:sp>
          <p:nvSpPr>
            <p:cNvPr id="9087" name="Google Shape;9087;p75"/>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75"/>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75"/>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75"/>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1" name="Google Shape;9091;p75"/>
          <p:cNvGrpSpPr/>
          <p:nvPr/>
        </p:nvGrpSpPr>
        <p:grpSpPr>
          <a:xfrm>
            <a:off x="1329667" y="2797442"/>
            <a:ext cx="398119" cy="448143"/>
            <a:chOff x="-20930075" y="4066100"/>
            <a:chExt cx="269400" cy="303250"/>
          </a:xfrm>
        </p:grpSpPr>
        <p:sp>
          <p:nvSpPr>
            <p:cNvPr id="9092" name="Google Shape;9092;p75"/>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75"/>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4" name="Google Shape;9094;p75"/>
          <p:cNvGrpSpPr/>
          <p:nvPr/>
        </p:nvGrpSpPr>
        <p:grpSpPr>
          <a:xfrm>
            <a:off x="4110888" y="1689848"/>
            <a:ext cx="372516" cy="448771"/>
            <a:chOff x="-18994100" y="3334775"/>
            <a:chExt cx="252075" cy="303675"/>
          </a:xfrm>
        </p:grpSpPr>
        <p:sp>
          <p:nvSpPr>
            <p:cNvPr id="9095" name="Google Shape;9095;p75"/>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75"/>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75"/>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75"/>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9" name="Google Shape;9099;p75"/>
          <p:cNvGrpSpPr/>
          <p:nvPr/>
        </p:nvGrpSpPr>
        <p:grpSpPr>
          <a:xfrm>
            <a:off x="4125445" y="2244743"/>
            <a:ext cx="343404" cy="446998"/>
            <a:chOff x="-18983850" y="3710075"/>
            <a:chExt cx="232375" cy="302475"/>
          </a:xfrm>
        </p:grpSpPr>
        <p:sp>
          <p:nvSpPr>
            <p:cNvPr id="9100" name="Google Shape;9100;p75"/>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75"/>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75"/>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75"/>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4" name="Google Shape;9104;p75"/>
          <p:cNvGrpSpPr/>
          <p:nvPr/>
        </p:nvGrpSpPr>
        <p:grpSpPr>
          <a:xfrm>
            <a:off x="4071911" y="2797422"/>
            <a:ext cx="450470" cy="448180"/>
            <a:chOff x="-19020075" y="4084200"/>
            <a:chExt cx="304825" cy="303275"/>
          </a:xfrm>
        </p:grpSpPr>
        <p:sp>
          <p:nvSpPr>
            <p:cNvPr id="9105" name="Google Shape;9105;p75"/>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75"/>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75"/>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75"/>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75"/>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75"/>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75"/>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75"/>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75"/>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4" name="Google Shape;9114;p75"/>
          <p:cNvGrpSpPr/>
          <p:nvPr/>
        </p:nvGrpSpPr>
        <p:grpSpPr>
          <a:xfrm>
            <a:off x="6889176" y="1689001"/>
            <a:ext cx="396937" cy="450470"/>
            <a:chOff x="-17149475" y="3309200"/>
            <a:chExt cx="268600" cy="304825"/>
          </a:xfrm>
        </p:grpSpPr>
        <p:sp>
          <p:nvSpPr>
            <p:cNvPr id="9115" name="Google Shape;9115;p75"/>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75"/>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7" name="Google Shape;9117;p75"/>
          <p:cNvGrpSpPr/>
          <p:nvPr/>
        </p:nvGrpSpPr>
        <p:grpSpPr>
          <a:xfrm>
            <a:off x="6862982" y="2258120"/>
            <a:ext cx="449325" cy="420249"/>
            <a:chOff x="-17168375" y="3692750"/>
            <a:chExt cx="304050" cy="284375"/>
          </a:xfrm>
        </p:grpSpPr>
        <p:sp>
          <p:nvSpPr>
            <p:cNvPr id="9118" name="Google Shape;9118;p75"/>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75"/>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75"/>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75"/>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75"/>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75"/>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75"/>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5" name="Google Shape;9125;p75"/>
          <p:cNvGrpSpPr/>
          <p:nvPr/>
        </p:nvGrpSpPr>
        <p:grpSpPr>
          <a:xfrm>
            <a:off x="6859491" y="2796852"/>
            <a:ext cx="456308" cy="449325"/>
            <a:chOff x="-17170750" y="4058800"/>
            <a:chExt cx="308775" cy="304050"/>
          </a:xfrm>
        </p:grpSpPr>
        <p:sp>
          <p:nvSpPr>
            <p:cNvPr id="9126" name="Google Shape;9126;p75"/>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75"/>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75"/>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75"/>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75"/>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75"/>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75"/>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75"/>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75"/>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75"/>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75"/>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75"/>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75"/>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75"/>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75"/>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75"/>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75"/>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3" name="Google Shape;9143;p75"/>
          <p:cNvGrpSpPr/>
          <p:nvPr/>
        </p:nvGrpSpPr>
        <p:grpSpPr>
          <a:xfrm>
            <a:off x="5721388" y="3343358"/>
            <a:ext cx="450470" cy="446998"/>
            <a:chOff x="-15688425" y="3707725"/>
            <a:chExt cx="304825" cy="302475"/>
          </a:xfrm>
        </p:grpSpPr>
        <p:sp>
          <p:nvSpPr>
            <p:cNvPr id="9144" name="Google Shape;9144;p75"/>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75"/>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75"/>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75"/>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75"/>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75"/>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0" name="Google Shape;9150;p75"/>
          <p:cNvGrpSpPr/>
          <p:nvPr/>
        </p:nvGrpSpPr>
        <p:grpSpPr>
          <a:xfrm>
            <a:off x="1865544" y="1690441"/>
            <a:ext cx="451653" cy="447589"/>
            <a:chOff x="-20572500" y="3319025"/>
            <a:chExt cx="305625" cy="302875"/>
          </a:xfrm>
        </p:grpSpPr>
        <p:sp>
          <p:nvSpPr>
            <p:cNvPr id="9151" name="Google Shape;9151;p75"/>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75"/>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3" name="Google Shape;9153;p75"/>
          <p:cNvGrpSpPr/>
          <p:nvPr/>
        </p:nvGrpSpPr>
        <p:grpSpPr>
          <a:xfrm>
            <a:off x="1866708" y="2305410"/>
            <a:ext cx="449325" cy="325670"/>
            <a:chOff x="-20571700" y="3722875"/>
            <a:chExt cx="304050" cy="220375"/>
          </a:xfrm>
        </p:grpSpPr>
        <p:sp>
          <p:nvSpPr>
            <p:cNvPr id="9154" name="Google Shape;9154;p75"/>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75"/>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75"/>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75"/>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75"/>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75"/>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75"/>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1" name="Google Shape;9161;p75"/>
          <p:cNvGrpSpPr/>
          <p:nvPr/>
        </p:nvGrpSpPr>
        <p:grpSpPr>
          <a:xfrm>
            <a:off x="1866135" y="2796278"/>
            <a:ext cx="450470" cy="450470"/>
            <a:chOff x="-20571700" y="4066875"/>
            <a:chExt cx="304825" cy="304825"/>
          </a:xfrm>
        </p:grpSpPr>
        <p:sp>
          <p:nvSpPr>
            <p:cNvPr id="9162" name="Google Shape;9162;p75"/>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75"/>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75"/>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75"/>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75"/>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75"/>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8" name="Google Shape;9168;p75"/>
          <p:cNvGrpSpPr/>
          <p:nvPr/>
        </p:nvGrpSpPr>
        <p:grpSpPr>
          <a:xfrm>
            <a:off x="4632837" y="1688259"/>
            <a:ext cx="453980" cy="451948"/>
            <a:chOff x="-18645175" y="3334200"/>
            <a:chExt cx="307200" cy="305825"/>
          </a:xfrm>
        </p:grpSpPr>
        <p:sp>
          <p:nvSpPr>
            <p:cNvPr id="9169" name="Google Shape;9169;p75"/>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75"/>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75"/>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75"/>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75"/>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4" name="Google Shape;9174;p75"/>
          <p:cNvGrpSpPr/>
          <p:nvPr/>
        </p:nvGrpSpPr>
        <p:grpSpPr>
          <a:xfrm>
            <a:off x="4633429" y="2242989"/>
            <a:ext cx="452798" cy="450507"/>
            <a:chOff x="-18645175" y="3708500"/>
            <a:chExt cx="306400" cy="304850"/>
          </a:xfrm>
        </p:grpSpPr>
        <p:sp>
          <p:nvSpPr>
            <p:cNvPr id="9175" name="Google Shape;9175;p75"/>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75"/>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75"/>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75"/>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75"/>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75"/>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75"/>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2" name="Google Shape;9182;p75"/>
          <p:cNvGrpSpPr/>
          <p:nvPr/>
        </p:nvGrpSpPr>
        <p:grpSpPr>
          <a:xfrm>
            <a:off x="4631101" y="2795630"/>
            <a:ext cx="457453" cy="451763"/>
            <a:chOff x="-18647525" y="4082625"/>
            <a:chExt cx="309550" cy="305700"/>
          </a:xfrm>
        </p:grpSpPr>
        <p:sp>
          <p:nvSpPr>
            <p:cNvPr id="9183" name="Google Shape;9183;p75"/>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75"/>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75"/>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75"/>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7" name="Google Shape;9187;p75"/>
          <p:cNvGrpSpPr/>
          <p:nvPr/>
        </p:nvGrpSpPr>
        <p:grpSpPr>
          <a:xfrm>
            <a:off x="7441485" y="1689592"/>
            <a:ext cx="395755" cy="449288"/>
            <a:chOff x="-16775350" y="3309200"/>
            <a:chExt cx="267800" cy="304025"/>
          </a:xfrm>
        </p:grpSpPr>
        <p:sp>
          <p:nvSpPr>
            <p:cNvPr id="9188" name="Google Shape;9188;p75"/>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75"/>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75"/>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1" name="Google Shape;9191;p75"/>
          <p:cNvGrpSpPr/>
          <p:nvPr/>
        </p:nvGrpSpPr>
        <p:grpSpPr>
          <a:xfrm>
            <a:off x="7441485" y="2241827"/>
            <a:ext cx="395755" cy="452835"/>
            <a:chOff x="-16775350" y="3683300"/>
            <a:chExt cx="267800" cy="306425"/>
          </a:xfrm>
        </p:grpSpPr>
        <p:sp>
          <p:nvSpPr>
            <p:cNvPr id="9192" name="Google Shape;9192;p75"/>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75"/>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75"/>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5" name="Google Shape;9195;p75"/>
          <p:cNvGrpSpPr/>
          <p:nvPr/>
        </p:nvGrpSpPr>
        <p:grpSpPr>
          <a:xfrm>
            <a:off x="7413536" y="2796870"/>
            <a:ext cx="451653" cy="449288"/>
            <a:chOff x="-16794250" y="4058225"/>
            <a:chExt cx="305625" cy="304025"/>
          </a:xfrm>
        </p:grpSpPr>
        <p:sp>
          <p:nvSpPr>
            <p:cNvPr id="9196" name="Google Shape;9196;p75"/>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75"/>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75"/>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75"/>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75"/>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75"/>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75"/>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75"/>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75"/>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5" name="Google Shape;9205;p75"/>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6" name="Google Shape;9206;p75"/>
          <p:cNvGrpSpPr/>
          <p:nvPr/>
        </p:nvGrpSpPr>
        <p:grpSpPr>
          <a:xfrm>
            <a:off x="2414953" y="1689573"/>
            <a:ext cx="457453" cy="449325"/>
            <a:chOff x="-20199150" y="3317850"/>
            <a:chExt cx="309550" cy="304050"/>
          </a:xfrm>
        </p:grpSpPr>
        <p:sp>
          <p:nvSpPr>
            <p:cNvPr id="9207" name="Google Shape;9207;p75"/>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75"/>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75"/>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75"/>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75"/>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75"/>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75"/>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4" name="Google Shape;9214;p75"/>
          <p:cNvGrpSpPr/>
          <p:nvPr/>
        </p:nvGrpSpPr>
        <p:grpSpPr>
          <a:xfrm>
            <a:off x="2417281" y="2242861"/>
            <a:ext cx="452798" cy="450766"/>
            <a:chOff x="-20199150" y="3693150"/>
            <a:chExt cx="306400" cy="305025"/>
          </a:xfrm>
        </p:grpSpPr>
        <p:sp>
          <p:nvSpPr>
            <p:cNvPr id="9215" name="Google Shape;9215;p75"/>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75"/>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75"/>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75"/>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75"/>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75"/>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1" name="Google Shape;9221;p75"/>
          <p:cNvGrpSpPr/>
          <p:nvPr/>
        </p:nvGrpSpPr>
        <p:grpSpPr>
          <a:xfrm>
            <a:off x="2417854" y="2795687"/>
            <a:ext cx="451653" cy="451653"/>
            <a:chOff x="-20197575" y="4066875"/>
            <a:chExt cx="305625" cy="305625"/>
          </a:xfrm>
        </p:grpSpPr>
        <p:sp>
          <p:nvSpPr>
            <p:cNvPr id="9222" name="Google Shape;9222;p75"/>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75"/>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75"/>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75"/>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75"/>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75"/>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75"/>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75"/>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0" name="Google Shape;9230;p75"/>
          <p:cNvGrpSpPr/>
          <p:nvPr/>
        </p:nvGrpSpPr>
        <p:grpSpPr>
          <a:xfrm>
            <a:off x="5200071" y="1687520"/>
            <a:ext cx="449325" cy="453426"/>
            <a:chOff x="-18271050" y="3333200"/>
            <a:chExt cx="304050" cy="306825"/>
          </a:xfrm>
        </p:grpSpPr>
        <p:sp>
          <p:nvSpPr>
            <p:cNvPr id="9231" name="Google Shape;9231;p75"/>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75"/>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75"/>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75"/>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75"/>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6" name="Google Shape;9236;p75"/>
          <p:cNvGrpSpPr/>
          <p:nvPr/>
        </p:nvGrpSpPr>
        <p:grpSpPr>
          <a:xfrm>
            <a:off x="5200644" y="2244171"/>
            <a:ext cx="448180" cy="448143"/>
            <a:chOff x="-18270275" y="3710875"/>
            <a:chExt cx="303275" cy="303250"/>
          </a:xfrm>
        </p:grpSpPr>
        <p:sp>
          <p:nvSpPr>
            <p:cNvPr id="9237" name="Google Shape;9237;p75"/>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75"/>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75"/>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75"/>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75"/>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75"/>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3" name="Google Shape;9243;p75"/>
          <p:cNvGrpSpPr/>
          <p:nvPr/>
        </p:nvGrpSpPr>
        <p:grpSpPr>
          <a:xfrm>
            <a:off x="5254196" y="2797422"/>
            <a:ext cx="341076" cy="448180"/>
            <a:chOff x="-18234025" y="4084200"/>
            <a:chExt cx="230800" cy="303275"/>
          </a:xfrm>
        </p:grpSpPr>
        <p:sp>
          <p:nvSpPr>
            <p:cNvPr id="9244" name="Google Shape;9244;p75"/>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75"/>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75"/>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7" name="Google Shape;9247;p75"/>
          <p:cNvGrpSpPr/>
          <p:nvPr/>
        </p:nvGrpSpPr>
        <p:grpSpPr>
          <a:xfrm>
            <a:off x="2366751" y="3341641"/>
            <a:ext cx="449325" cy="450470"/>
            <a:chOff x="-16419350" y="3308400"/>
            <a:chExt cx="304050" cy="304825"/>
          </a:xfrm>
        </p:grpSpPr>
        <p:sp>
          <p:nvSpPr>
            <p:cNvPr id="9248" name="Google Shape;9248;p75"/>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75"/>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75"/>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75"/>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75"/>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75"/>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75"/>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5" name="Google Shape;9255;p75"/>
          <p:cNvGrpSpPr/>
          <p:nvPr/>
        </p:nvGrpSpPr>
        <p:grpSpPr>
          <a:xfrm>
            <a:off x="4638306" y="3340423"/>
            <a:ext cx="395755" cy="452872"/>
            <a:chOff x="-16401225" y="3683275"/>
            <a:chExt cx="267800" cy="306450"/>
          </a:xfrm>
        </p:grpSpPr>
        <p:sp>
          <p:nvSpPr>
            <p:cNvPr id="9256" name="Google Shape;9256;p75"/>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75"/>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75"/>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75"/>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75"/>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75"/>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75"/>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3" name="Google Shape;9263;p75"/>
          <p:cNvGrpSpPr/>
          <p:nvPr/>
        </p:nvGrpSpPr>
        <p:grpSpPr>
          <a:xfrm>
            <a:off x="8003755" y="2797062"/>
            <a:ext cx="450470" cy="448180"/>
            <a:chOff x="-16419350" y="4058200"/>
            <a:chExt cx="304825" cy="303275"/>
          </a:xfrm>
        </p:grpSpPr>
        <p:sp>
          <p:nvSpPr>
            <p:cNvPr id="9264" name="Google Shape;9264;p75"/>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75"/>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75"/>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75"/>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75"/>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75"/>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75"/>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1" name="Google Shape;9271;p75"/>
          <p:cNvGrpSpPr/>
          <p:nvPr/>
        </p:nvGrpSpPr>
        <p:grpSpPr>
          <a:xfrm>
            <a:off x="4030643" y="3343080"/>
            <a:ext cx="450507" cy="447589"/>
            <a:chOff x="-15296200" y="3326900"/>
            <a:chExt cx="304850" cy="302875"/>
          </a:xfrm>
        </p:grpSpPr>
        <p:sp>
          <p:nvSpPr>
            <p:cNvPr id="9272" name="Google Shape;9272;p75"/>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75"/>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75"/>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75"/>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75"/>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7" name="Google Shape;9277;p75"/>
          <p:cNvGrpSpPr/>
          <p:nvPr/>
        </p:nvGrpSpPr>
        <p:grpSpPr>
          <a:xfrm>
            <a:off x="2946296" y="1706881"/>
            <a:ext cx="486566" cy="414708"/>
            <a:chOff x="-19835275" y="3330250"/>
            <a:chExt cx="329250" cy="280625"/>
          </a:xfrm>
        </p:grpSpPr>
        <p:sp>
          <p:nvSpPr>
            <p:cNvPr id="9278" name="Google Shape;9278;p75"/>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75"/>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75"/>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1" name="Google Shape;9281;p75"/>
          <p:cNvGrpSpPr/>
          <p:nvPr/>
        </p:nvGrpSpPr>
        <p:grpSpPr>
          <a:xfrm>
            <a:off x="2964325" y="2243470"/>
            <a:ext cx="450507" cy="449547"/>
            <a:chOff x="-19822675" y="3692750"/>
            <a:chExt cx="304850" cy="304200"/>
          </a:xfrm>
        </p:grpSpPr>
        <p:sp>
          <p:nvSpPr>
            <p:cNvPr id="9282" name="Google Shape;9282;p75"/>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75"/>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75"/>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75"/>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75"/>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7" name="Google Shape;9287;p75"/>
          <p:cNvGrpSpPr/>
          <p:nvPr/>
        </p:nvGrpSpPr>
        <p:grpSpPr>
          <a:xfrm>
            <a:off x="2964916" y="2796278"/>
            <a:ext cx="449325" cy="450470"/>
            <a:chOff x="-19822675" y="4066875"/>
            <a:chExt cx="304050" cy="304825"/>
          </a:xfrm>
        </p:grpSpPr>
        <p:sp>
          <p:nvSpPr>
            <p:cNvPr id="9288" name="Google Shape;9288;p75"/>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75"/>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75"/>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75"/>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75"/>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75"/>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4" name="Google Shape;9294;p75"/>
          <p:cNvGrpSpPr/>
          <p:nvPr/>
        </p:nvGrpSpPr>
        <p:grpSpPr>
          <a:xfrm>
            <a:off x="5773985" y="1689571"/>
            <a:ext cx="399302" cy="449325"/>
            <a:chOff x="-17878825" y="3334400"/>
            <a:chExt cx="270200" cy="304050"/>
          </a:xfrm>
        </p:grpSpPr>
        <p:sp>
          <p:nvSpPr>
            <p:cNvPr id="9295" name="Google Shape;9295;p75"/>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75"/>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75"/>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75"/>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75"/>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75"/>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75"/>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2" name="Google Shape;9302;p75"/>
          <p:cNvGrpSpPr/>
          <p:nvPr/>
        </p:nvGrpSpPr>
        <p:grpSpPr>
          <a:xfrm>
            <a:off x="5747809" y="2242416"/>
            <a:ext cx="451653" cy="451653"/>
            <a:chOff x="-17896150" y="3709300"/>
            <a:chExt cx="305625" cy="305625"/>
          </a:xfrm>
        </p:grpSpPr>
        <p:sp>
          <p:nvSpPr>
            <p:cNvPr id="9303" name="Google Shape;9303;p75"/>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75"/>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75"/>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75"/>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7" name="Google Shape;9307;p75"/>
          <p:cNvGrpSpPr/>
          <p:nvPr/>
        </p:nvGrpSpPr>
        <p:grpSpPr>
          <a:xfrm>
            <a:off x="5775740" y="2795686"/>
            <a:ext cx="395792" cy="451653"/>
            <a:chOff x="-17878025" y="4082625"/>
            <a:chExt cx="267825" cy="305625"/>
          </a:xfrm>
        </p:grpSpPr>
        <p:sp>
          <p:nvSpPr>
            <p:cNvPr id="9308" name="Google Shape;9308;p75"/>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75"/>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75"/>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75"/>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75"/>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75"/>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75"/>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5" name="Google Shape;9315;p75"/>
          <p:cNvGrpSpPr/>
          <p:nvPr/>
        </p:nvGrpSpPr>
        <p:grpSpPr>
          <a:xfrm>
            <a:off x="2919632" y="3355015"/>
            <a:ext cx="450507" cy="423722"/>
            <a:chOff x="-16044450" y="3317850"/>
            <a:chExt cx="304850" cy="286725"/>
          </a:xfrm>
        </p:grpSpPr>
        <p:sp>
          <p:nvSpPr>
            <p:cNvPr id="9316" name="Google Shape;9316;p75"/>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75"/>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75"/>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75"/>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0" name="Google Shape;9320;p75"/>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21" name="Google Shape;9321;p75"/>
          <p:cNvGrpSpPr/>
          <p:nvPr/>
        </p:nvGrpSpPr>
        <p:grpSpPr>
          <a:xfrm>
            <a:off x="8042149" y="2243724"/>
            <a:ext cx="373662" cy="449030"/>
            <a:chOff x="-16018450" y="4058400"/>
            <a:chExt cx="252850" cy="303850"/>
          </a:xfrm>
        </p:grpSpPr>
        <p:sp>
          <p:nvSpPr>
            <p:cNvPr id="9322" name="Google Shape;9322;p75"/>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75"/>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75"/>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75"/>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6" name="Google Shape;9326;p75"/>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30" name="Shape 9330"/>
        <p:cNvGrpSpPr/>
        <p:nvPr/>
      </p:nvGrpSpPr>
      <p:grpSpPr>
        <a:xfrm>
          <a:off x="0" y="0"/>
          <a:ext cx="0" cy="0"/>
          <a:chOff x="0" y="0"/>
          <a:chExt cx="0" cy="0"/>
        </a:xfrm>
      </p:grpSpPr>
      <p:sp>
        <p:nvSpPr>
          <p:cNvPr id="9331" name="Google Shape;9331;p7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332" name="Google Shape;9332;p76"/>
          <p:cNvGrpSpPr/>
          <p:nvPr/>
        </p:nvGrpSpPr>
        <p:grpSpPr>
          <a:xfrm>
            <a:off x="845901" y="1689241"/>
            <a:ext cx="442337" cy="419623"/>
            <a:chOff x="-6696925" y="3272575"/>
            <a:chExt cx="307200" cy="291425"/>
          </a:xfrm>
        </p:grpSpPr>
        <p:sp>
          <p:nvSpPr>
            <p:cNvPr id="9333" name="Google Shape;9333;p76"/>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76"/>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5" name="Google Shape;9335;p76"/>
          <p:cNvGrpSpPr/>
          <p:nvPr/>
        </p:nvGrpSpPr>
        <p:grpSpPr>
          <a:xfrm>
            <a:off x="845884" y="2204636"/>
            <a:ext cx="442373" cy="420775"/>
            <a:chOff x="-6690625" y="3631325"/>
            <a:chExt cx="307225" cy="292225"/>
          </a:xfrm>
        </p:grpSpPr>
        <p:sp>
          <p:nvSpPr>
            <p:cNvPr id="9336" name="Google Shape;9336;p76"/>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76"/>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76"/>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76"/>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76"/>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1" name="Google Shape;9341;p76"/>
          <p:cNvGrpSpPr/>
          <p:nvPr/>
        </p:nvGrpSpPr>
        <p:grpSpPr>
          <a:xfrm>
            <a:off x="868005" y="2756972"/>
            <a:ext cx="421927" cy="419371"/>
            <a:chOff x="-6689825" y="3992050"/>
            <a:chExt cx="293025" cy="291250"/>
          </a:xfrm>
        </p:grpSpPr>
        <p:sp>
          <p:nvSpPr>
            <p:cNvPr id="9342" name="Google Shape;9342;p76"/>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76"/>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76"/>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76"/>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76"/>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76"/>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76"/>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76"/>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76"/>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76"/>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76"/>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76"/>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54" name="Google Shape;9354;p76"/>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55" name="Google Shape;9355;p76"/>
          <p:cNvGrpSpPr/>
          <p:nvPr/>
        </p:nvGrpSpPr>
        <p:grpSpPr>
          <a:xfrm>
            <a:off x="3551317" y="2205192"/>
            <a:ext cx="423043" cy="419659"/>
            <a:chOff x="-4837325" y="3612425"/>
            <a:chExt cx="293800" cy="291450"/>
          </a:xfrm>
        </p:grpSpPr>
        <p:sp>
          <p:nvSpPr>
            <p:cNvPr id="9356" name="Google Shape;9356;p76"/>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76"/>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76"/>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9" name="Google Shape;9359;p76"/>
          <p:cNvGrpSpPr/>
          <p:nvPr/>
        </p:nvGrpSpPr>
        <p:grpSpPr>
          <a:xfrm>
            <a:off x="3564349" y="2756826"/>
            <a:ext cx="420775" cy="419659"/>
            <a:chOff x="-4837325" y="3971575"/>
            <a:chExt cx="292225" cy="291450"/>
          </a:xfrm>
        </p:grpSpPr>
        <p:sp>
          <p:nvSpPr>
            <p:cNvPr id="9360" name="Google Shape;9360;p76"/>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76"/>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76"/>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76"/>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76"/>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76"/>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6" name="Google Shape;9366;p76"/>
          <p:cNvGrpSpPr/>
          <p:nvPr/>
        </p:nvGrpSpPr>
        <p:grpSpPr>
          <a:xfrm>
            <a:off x="6256364" y="1714185"/>
            <a:ext cx="430998" cy="369730"/>
            <a:chOff x="-3037625" y="3254850"/>
            <a:chExt cx="299325" cy="256775"/>
          </a:xfrm>
        </p:grpSpPr>
        <p:sp>
          <p:nvSpPr>
            <p:cNvPr id="9367" name="Google Shape;9367;p76"/>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76"/>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76"/>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76"/>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1" name="Google Shape;9371;p76"/>
          <p:cNvGrpSpPr/>
          <p:nvPr/>
        </p:nvGrpSpPr>
        <p:grpSpPr>
          <a:xfrm>
            <a:off x="6260324" y="2204615"/>
            <a:ext cx="423079" cy="420811"/>
            <a:chOff x="-3031325" y="3597450"/>
            <a:chExt cx="293825" cy="292250"/>
          </a:xfrm>
        </p:grpSpPr>
        <p:sp>
          <p:nvSpPr>
            <p:cNvPr id="9372" name="Google Shape;9372;p76"/>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76"/>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76"/>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76"/>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6" name="Google Shape;9376;p76"/>
          <p:cNvGrpSpPr/>
          <p:nvPr/>
        </p:nvGrpSpPr>
        <p:grpSpPr>
          <a:xfrm>
            <a:off x="6272798" y="2781214"/>
            <a:ext cx="421927" cy="370882"/>
            <a:chOff x="-3030525" y="3973150"/>
            <a:chExt cx="293025" cy="257575"/>
          </a:xfrm>
        </p:grpSpPr>
        <p:sp>
          <p:nvSpPr>
            <p:cNvPr id="9377" name="Google Shape;9377;p76"/>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76"/>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9" name="Google Shape;9379;p76"/>
          <p:cNvGrpSpPr/>
          <p:nvPr/>
        </p:nvGrpSpPr>
        <p:grpSpPr>
          <a:xfrm>
            <a:off x="1374391" y="3369426"/>
            <a:ext cx="421927" cy="297195"/>
            <a:chOff x="-1199300" y="3279250"/>
            <a:chExt cx="293025" cy="206400"/>
          </a:xfrm>
        </p:grpSpPr>
        <p:sp>
          <p:nvSpPr>
            <p:cNvPr id="9380" name="Google Shape;9380;p76"/>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76"/>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76"/>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76"/>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4" name="Google Shape;9384;p76"/>
          <p:cNvGrpSpPr/>
          <p:nvPr/>
        </p:nvGrpSpPr>
        <p:grpSpPr>
          <a:xfrm>
            <a:off x="1381477" y="1688773"/>
            <a:ext cx="444605" cy="420559"/>
            <a:chOff x="-6338550" y="3272950"/>
            <a:chExt cx="308775" cy="292075"/>
          </a:xfrm>
        </p:grpSpPr>
        <p:sp>
          <p:nvSpPr>
            <p:cNvPr id="9385" name="Google Shape;9385;p76"/>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76"/>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76"/>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8" name="Google Shape;9388;p76"/>
          <p:cNvGrpSpPr/>
          <p:nvPr/>
        </p:nvGrpSpPr>
        <p:grpSpPr>
          <a:xfrm>
            <a:off x="1392817" y="2205194"/>
            <a:ext cx="421927" cy="419659"/>
            <a:chOff x="-6329100" y="3632100"/>
            <a:chExt cx="293025" cy="291450"/>
          </a:xfrm>
        </p:grpSpPr>
        <p:sp>
          <p:nvSpPr>
            <p:cNvPr id="9389" name="Google Shape;9389;p76"/>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76"/>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76"/>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2" name="Google Shape;9392;p76"/>
          <p:cNvGrpSpPr/>
          <p:nvPr/>
        </p:nvGrpSpPr>
        <p:grpSpPr>
          <a:xfrm>
            <a:off x="1405867" y="2756828"/>
            <a:ext cx="419623" cy="419659"/>
            <a:chOff x="-6329875" y="3992050"/>
            <a:chExt cx="291425" cy="291450"/>
          </a:xfrm>
        </p:grpSpPr>
        <p:sp>
          <p:nvSpPr>
            <p:cNvPr id="9393" name="Google Shape;9393;p76"/>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76"/>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76"/>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76"/>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7" name="Google Shape;9397;p76"/>
          <p:cNvGrpSpPr/>
          <p:nvPr/>
        </p:nvGrpSpPr>
        <p:grpSpPr>
          <a:xfrm>
            <a:off x="4092004" y="1687530"/>
            <a:ext cx="423079" cy="423043"/>
            <a:chOff x="-4478975" y="3251700"/>
            <a:chExt cx="293825" cy="293800"/>
          </a:xfrm>
        </p:grpSpPr>
        <p:sp>
          <p:nvSpPr>
            <p:cNvPr id="9398" name="Google Shape;9398;p76"/>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76"/>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76"/>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1" name="Google Shape;9401;p76"/>
          <p:cNvGrpSpPr/>
          <p:nvPr/>
        </p:nvGrpSpPr>
        <p:grpSpPr>
          <a:xfrm>
            <a:off x="4092004" y="2205192"/>
            <a:ext cx="423079" cy="419659"/>
            <a:chOff x="-4475825" y="3612425"/>
            <a:chExt cx="293825" cy="291450"/>
          </a:xfrm>
        </p:grpSpPr>
        <p:sp>
          <p:nvSpPr>
            <p:cNvPr id="9402" name="Google Shape;9402;p76"/>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76"/>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76"/>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5" name="Google Shape;9405;p76"/>
          <p:cNvGrpSpPr/>
          <p:nvPr/>
        </p:nvGrpSpPr>
        <p:grpSpPr>
          <a:xfrm>
            <a:off x="4101077" y="2756844"/>
            <a:ext cx="428730" cy="419623"/>
            <a:chOff x="-4480550" y="3970800"/>
            <a:chExt cx="297750" cy="291425"/>
          </a:xfrm>
        </p:grpSpPr>
        <p:sp>
          <p:nvSpPr>
            <p:cNvPr id="9406" name="Google Shape;9406;p76"/>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76"/>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8" name="Google Shape;9408;p76"/>
          <p:cNvGrpSpPr/>
          <p:nvPr/>
        </p:nvGrpSpPr>
        <p:grpSpPr>
          <a:xfrm>
            <a:off x="6804910" y="1689221"/>
            <a:ext cx="415123" cy="419659"/>
            <a:chOff x="-2668225" y="3239075"/>
            <a:chExt cx="288300" cy="291450"/>
          </a:xfrm>
        </p:grpSpPr>
        <p:sp>
          <p:nvSpPr>
            <p:cNvPr id="9409" name="Google Shape;9409;p76"/>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76"/>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76"/>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76"/>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76"/>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4" name="Google Shape;9414;p76"/>
          <p:cNvGrpSpPr/>
          <p:nvPr/>
        </p:nvGrpSpPr>
        <p:grpSpPr>
          <a:xfrm>
            <a:off x="6802066" y="2205191"/>
            <a:ext cx="420811" cy="419659"/>
            <a:chOff x="-2671375" y="3597450"/>
            <a:chExt cx="292250" cy="291450"/>
          </a:xfrm>
        </p:grpSpPr>
        <p:sp>
          <p:nvSpPr>
            <p:cNvPr id="9415" name="Google Shape;9415;p76"/>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76"/>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7" name="Google Shape;9417;p76"/>
          <p:cNvGrpSpPr/>
          <p:nvPr/>
        </p:nvGrpSpPr>
        <p:grpSpPr>
          <a:xfrm>
            <a:off x="6812849" y="2755691"/>
            <a:ext cx="423043" cy="421927"/>
            <a:chOff x="-2670575" y="3956600"/>
            <a:chExt cx="293800" cy="293025"/>
          </a:xfrm>
        </p:grpSpPr>
        <p:sp>
          <p:nvSpPr>
            <p:cNvPr id="9418" name="Google Shape;9418;p76"/>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76"/>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76"/>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76"/>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2" name="Google Shape;9422;p76"/>
          <p:cNvGrpSpPr/>
          <p:nvPr/>
        </p:nvGrpSpPr>
        <p:grpSpPr>
          <a:xfrm>
            <a:off x="3070370" y="3311947"/>
            <a:ext cx="426462" cy="418363"/>
            <a:chOff x="-1183550" y="3586525"/>
            <a:chExt cx="296175" cy="290550"/>
          </a:xfrm>
        </p:grpSpPr>
        <p:sp>
          <p:nvSpPr>
            <p:cNvPr id="9423" name="Google Shape;9423;p76"/>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76"/>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76"/>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76"/>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76"/>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76"/>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76"/>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76"/>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76"/>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2" name="Google Shape;9432;p76"/>
          <p:cNvGrpSpPr/>
          <p:nvPr/>
        </p:nvGrpSpPr>
        <p:grpSpPr>
          <a:xfrm>
            <a:off x="1933980" y="1689799"/>
            <a:ext cx="420811" cy="418507"/>
            <a:chOff x="-5971525" y="3273750"/>
            <a:chExt cx="292250" cy="290650"/>
          </a:xfrm>
        </p:grpSpPr>
        <p:sp>
          <p:nvSpPr>
            <p:cNvPr id="9433" name="Google Shape;9433;p76"/>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76"/>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5" name="Google Shape;9435;p76"/>
          <p:cNvGrpSpPr/>
          <p:nvPr/>
        </p:nvGrpSpPr>
        <p:grpSpPr>
          <a:xfrm>
            <a:off x="1928310" y="2203826"/>
            <a:ext cx="432150" cy="422395"/>
            <a:chOff x="-5974675" y="3632100"/>
            <a:chExt cx="300125" cy="293350"/>
          </a:xfrm>
        </p:grpSpPr>
        <p:sp>
          <p:nvSpPr>
            <p:cNvPr id="9436" name="Google Shape;9436;p76"/>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76"/>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76"/>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9" name="Google Shape;9439;p76"/>
          <p:cNvGrpSpPr/>
          <p:nvPr/>
        </p:nvGrpSpPr>
        <p:grpSpPr>
          <a:xfrm>
            <a:off x="1958351" y="2755694"/>
            <a:ext cx="395865" cy="421927"/>
            <a:chOff x="-5971525" y="3990475"/>
            <a:chExt cx="274925" cy="293025"/>
          </a:xfrm>
        </p:grpSpPr>
        <p:sp>
          <p:nvSpPr>
            <p:cNvPr id="9440" name="Google Shape;9440;p76"/>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76"/>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76"/>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76"/>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4" name="Google Shape;9444;p76"/>
          <p:cNvGrpSpPr/>
          <p:nvPr/>
        </p:nvGrpSpPr>
        <p:grpSpPr>
          <a:xfrm>
            <a:off x="4631558" y="1689798"/>
            <a:ext cx="420775" cy="418507"/>
            <a:chOff x="-4118225" y="3253275"/>
            <a:chExt cx="292225" cy="290650"/>
          </a:xfrm>
        </p:grpSpPr>
        <p:sp>
          <p:nvSpPr>
            <p:cNvPr id="9445" name="Google Shape;9445;p76"/>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76"/>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7" name="Google Shape;9447;p76"/>
          <p:cNvGrpSpPr/>
          <p:nvPr/>
        </p:nvGrpSpPr>
        <p:grpSpPr>
          <a:xfrm>
            <a:off x="4682008" y="2204922"/>
            <a:ext cx="319874" cy="420199"/>
            <a:chOff x="-4082800" y="3612425"/>
            <a:chExt cx="222150" cy="291825"/>
          </a:xfrm>
        </p:grpSpPr>
        <p:sp>
          <p:nvSpPr>
            <p:cNvPr id="9448" name="Google Shape;9448;p76"/>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76"/>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76"/>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1" name="Google Shape;9451;p76"/>
          <p:cNvGrpSpPr/>
          <p:nvPr/>
        </p:nvGrpSpPr>
        <p:grpSpPr>
          <a:xfrm>
            <a:off x="4643456" y="2769876"/>
            <a:ext cx="420775" cy="393561"/>
            <a:chOff x="-4118225" y="3990475"/>
            <a:chExt cx="292225" cy="273325"/>
          </a:xfrm>
        </p:grpSpPr>
        <p:sp>
          <p:nvSpPr>
            <p:cNvPr id="9452" name="Google Shape;9452;p76"/>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76"/>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76"/>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76"/>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6" name="Google Shape;9456;p76"/>
          <p:cNvGrpSpPr/>
          <p:nvPr/>
        </p:nvGrpSpPr>
        <p:grpSpPr>
          <a:xfrm>
            <a:off x="7354110" y="1688087"/>
            <a:ext cx="394713" cy="421927"/>
            <a:chOff x="-2312225" y="3238300"/>
            <a:chExt cx="274125" cy="293025"/>
          </a:xfrm>
        </p:grpSpPr>
        <p:sp>
          <p:nvSpPr>
            <p:cNvPr id="9457" name="Google Shape;9457;p76"/>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76"/>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9" name="Google Shape;9459;p76"/>
          <p:cNvGrpSpPr/>
          <p:nvPr/>
        </p:nvGrpSpPr>
        <p:grpSpPr>
          <a:xfrm>
            <a:off x="7341062" y="2153586"/>
            <a:ext cx="420811" cy="522864"/>
            <a:chOff x="-2310650" y="3525775"/>
            <a:chExt cx="292250" cy="363125"/>
          </a:xfrm>
        </p:grpSpPr>
        <p:sp>
          <p:nvSpPr>
            <p:cNvPr id="9460" name="Google Shape;9460;p7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7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7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7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4" name="Google Shape;9464;p76"/>
          <p:cNvGrpSpPr/>
          <p:nvPr/>
        </p:nvGrpSpPr>
        <p:grpSpPr>
          <a:xfrm>
            <a:off x="7351827" y="2756825"/>
            <a:ext cx="423079" cy="419659"/>
            <a:chOff x="-2310650" y="3958175"/>
            <a:chExt cx="293825" cy="291450"/>
          </a:xfrm>
        </p:grpSpPr>
        <p:sp>
          <p:nvSpPr>
            <p:cNvPr id="9465" name="Google Shape;9465;p76"/>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76"/>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7" name="Google Shape;9467;p76"/>
          <p:cNvGrpSpPr/>
          <p:nvPr/>
        </p:nvGrpSpPr>
        <p:grpSpPr>
          <a:xfrm>
            <a:off x="4718688" y="3308459"/>
            <a:ext cx="424159" cy="419659"/>
            <a:chOff x="-1182750" y="3962900"/>
            <a:chExt cx="294575" cy="291450"/>
          </a:xfrm>
        </p:grpSpPr>
        <p:sp>
          <p:nvSpPr>
            <p:cNvPr id="9468" name="Google Shape;9468;p76"/>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76"/>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76"/>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76"/>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76"/>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76"/>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76"/>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5" name="Google Shape;9475;p76"/>
          <p:cNvGrpSpPr/>
          <p:nvPr/>
        </p:nvGrpSpPr>
        <p:grpSpPr>
          <a:xfrm>
            <a:off x="2471824" y="1689223"/>
            <a:ext cx="424195" cy="419659"/>
            <a:chOff x="-5611575" y="3272950"/>
            <a:chExt cx="294600" cy="291450"/>
          </a:xfrm>
        </p:grpSpPr>
        <p:sp>
          <p:nvSpPr>
            <p:cNvPr id="9476" name="Google Shape;9476;p76"/>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76"/>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76"/>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76"/>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76"/>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1" name="Google Shape;9481;p76"/>
          <p:cNvGrpSpPr/>
          <p:nvPr/>
        </p:nvGrpSpPr>
        <p:grpSpPr>
          <a:xfrm>
            <a:off x="2471824" y="2205770"/>
            <a:ext cx="424195" cy="418507"/>
            <a:chOff x="-5613150" y="3632900"/>
            <a:chExt cx="294600" cy="290650"/>
          </a:xfrm>
        </p:grpSpPr>
        <p:sp>
          <p:nvSpPr>
            <p:cNvPr id="9482" name="Google Shape;9482;p76"/>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76"/>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4" name="Google Shape;9484;p76"/>
          <p:cNvGrpSpPr/>
          <p:nvPr/>
        </p:nvGrpSpPr>
        <p:grpSpPr>
          <a:xfrm>
            <a:off x="2483722" y="2756270"/>
            <a:ext cx="424195" cy="420775"/>
            <a:chOff x="-5613150" y="3991275"/>
            <a:chExt cx="294600" cy="292225"/>
          </a:xfrm>
        </p:grpSpPr>
        <p:sp>
          <p:nvSpPr>
            <p:cNvPr id="9485" name="Google Shape;9485;p76"/>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76"/>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76"/>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76"/>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76"/>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76"/>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76"/>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76"/>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76"/>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4" name="Google Shape;9494;p76"/>
          <p:cNvGrpSpPr/>
          <p:nvPr/>
        </p:nvGrpSpPr>
        <p:grpSpPr>
          <a:xfrm>
            <a:off x="5155210" y="1689438"/>
            <a:ext cx="434634" cy="419227"/>
            <a:chOff x="-3768700" y="3253275"/>
            <a:chExt cx="301850" cy="291150"/>
          </a:xfrm>
        </p:grpSpPr>
        <p:sp>
          <p:nvSpPr>
            <p:cNvPr id="9495" name="Google Shape;9495;p76"/>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76"/>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76"/>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8" name="Google Shape;9498;p76"/>
          <p:cNvGrpSpPr/>
          <p:nvPr/>
        </p:nvGrpSpPr>
        <p:grpSpPr>
          <a:xfrm>
            <a:off x="5159293" y="2217090"/>
            <a:ext cx="426462" cy="395865"/>
            <a:chOff x="-3808700" y="3628950"/>
            <a:chExt cx="296175" cy="274925"/>
          </a:xfrm>
        </p:grpSpPr>
        <p:sp>
          <p:nvSpPr>
            <p:cNvPr id="9499" name="Google Shape;9499;p76"/>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76"/>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76"/>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2" name="Google Shape;9502;p76"/>
          <p:cNvGrpSpPr/>
          <p:nvPr/>
        </p:nvGrpSpPr>
        <p:grpSpPr>
          <a:xfrm>
            <a:off x="5224504" y="2756412"/>
            <a:ext cx="419443" cy="420487"/>
            <a:chOff x="-3771675" y="3971775"/>
            <a:chExt cx="291300" cy="292025"/>
          </a:xfrm>
        </p:grpSpPr>
        <p:sp>
          <p:nvSpPr>
            <p:cNvPr id="9503" name="Google Shape;9503;p76"/>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76"/>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76"/>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76"/>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76"/>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8" name="Google Shape;9508;p76"/>
          <p:cNvGrpSpPr/>
          <p:nvPr/>
        </p:nvGrpSpPr>
        <p:grpSpPr>
          <a:xfrm>
            <a:off x="7885948" y="1716461"/>
            <a:ext cx="420271" cy="320774"/>
            <a:chOff x="-1951475" y="3273100"/>
            <a:chExt cx="291875" cy="222775"/>
          </a:xfrm>
        </p:grpSpPr>
        <p:sp>
          <p:nvSpPr>
            <p:cNvPr id="9509" name="Google Shape;9509;p76"/>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76"/>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76"/>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2" name="Google Shape;9512;p76"/>
          <p:cNvGrpSpPr/>
          <p:nvPr/>
        </p:nvGrpSpPr>
        <p:grpSpPr>
          <a:xfrm>
            <a:off x="7883429" y="2205191"/>
            <a:ext cx="425310" cy="419659"/>
            <a:chOff x="-1951475" y="3597450"/>
            <a:chExt cx="295375" cy="291450"/>
          </a:xfrm>
        </p:grpSpPr>
        <p:sp>
          <p:nvSpPr>
            <p:cNvPr id="9513" name="Google Shape;9513;p76"/>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76"/>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76"/>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76"/>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7" name="Google Shape;9517;p76"/>
          <p:cNvGrpSpPr/>
          <p:nvPr/>
        </p:nvGrpSpPr>
        <p:grpSpPr>
          <a:xfrm>
            <a:off x="7885680" y="2756825"/>
            <a:ext cx="444605" cy="419659"/>
            <a:chOff x="-1960150" y="3956600"/>
            <a:chExt cx="308775" cy="291450"/>
          </a:xfrm>
        </p:grpSpPr>
        <p:sp>
          <p:nvSpPr>
            <p:cNvPr id="9518" name="Google Shape;9518;p76"/>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76"/>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0" name="Google Shape;9520;p76"/>
          <p:cNvGrpSpPr/>
          <p:nvPr/>
        </p:nvGrpSpPr>
        <p:grpSpPr>
          <a:xfrm>
            <a:off x="1939718" y="3307636"/>
            <a:ext cx="420775" cy="420775"/>
            <a:chOff x="-804700" y="3226500"/>
            <a:chExt cx="292225" cy="292225"/>
          </a:xfrm>
        </p:grpSpPr>
        <p:sp>
          <p:nvSpPr>
            <p:cNvPr id="9521" name="Google Shape;9521;p76"/>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76"/>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76"/>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76"/>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76"/>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76"/>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76"/>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8" name="Google Shape;9528;p76"/>
          <p:cNvGrpSpPr/>
          <p:nvPr/>
        </p:nvGrpSpPr>
        <p:grpSpPr>
          <a:xfrm>
            <a:off x="3019809" y="1688647"/>
            <a:ext cx="420775" cy="420811"/>
            <a:chOff x="-5251625" y="3272950"/>
            <a:chExt cx="292225" cy="292250"/>
          </a:xfrm>
        </p:grpSpPr>
        <p:sp>
          <p:nvSpPr>
            <p:cNvPr id="9529" name="Google Shape;9529;p76"/>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76"/>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76"/>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2" name="Google Shape;9532;p76"/>
          <p:cNvGrpSpPr/>
          <p:nvPr/>
        </p:nvGrpSpPr>
        <p:grpSpPr>
          <a:xfrm>
            <a:off x="3016407" y="2204348"/>
            <a:ext cx="427578" cy="421351"/>
            <a:chOff x="-5254775" y="3631325"/>
            <a:chExt cx="296950" cy="292625"/>
          </a:xfrm>
        </p:grpSpPr>
        <p:sp>
          <p:nvSpPr>
            <p:cNvPr id="9533" name="Google Shape;9533;p76"/>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76"/>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76"/>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76"/>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76"/>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76"/>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76"/>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0" name="Google Shape;9540;p76"/>
          <p:cNvGrpSpPr/>
          <p:nvPr/>
        </p:nvGrpSpPr>
        <p:grpSpPr>
          <a:xfrm>
            <a:off x="3032265" y="2756270"/>
            <a:ext cx="419659" cy="420775"/>
            <a:chOff x="-5251625" y="3991275"/>
            <a:chExt cx="291450" cy="292225"/>
          </a:xfrm>
        </p:grpSpPr>
        <p:sp>
          <p:nvSpPr>
            <p:cNvPr id="9541" name="Google Shape;9541;p76"/>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76"/>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76"/>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76"/>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76"/>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6" name="Google Shape;9546;p76"/>
          <p:cNvGrpSpPr/>
          <p:nvPr/>
        </p:nvGrpSpPr>
        <p:grpSpPr>
          <a:xfrm>
            <a:off x="5772848" y="1689240"/>
            <a:ext cx="319874" cy="419623"/>
            <a:chOff x="-3365275" y="3253275"/>
            <a:chExt cx="222150" cy="291425"/>
          </a:xfrm>
        </p:grpSpPr>
        <p:sp>
          <p:nvSpPr>
            <p:cNvPr id="9547" name="Google Shape;9547;p76"/>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76"/>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9" name="Google Shape;9549;p76"/>
          <p:cNvGrpSpPr/>
          <p:nvPr/>
        </p:nvGrpSpPr>
        <p:grpSpPr>
          <a:xfrm>
            <a:off x="5746786" y="2204058"/>
            <a:ext cx="371998" cy="421927"/>
            <a:chOff x="-3383375" y="3611625"/>
            <a:chExt cx="258350" cy="293025"/>
          </a:xfrm>
        </p:grpSpPr>
        <p:sp>
          <p:nvSpPr>
            <p:cNvPr id="9550" name="Google Shape;9550;p76"/>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76"/>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2" name="Google Shape;9552;p76"/>
          <p:cNvGrpSpPr/>
          <p:nvPr/>
        </p:nvGrpSpPr>
        <p:grpSpPr>
          <a:xfrm>
            <a:off x="5809135" y="2756826"/>
            <a:ext cx="271097" cy="419659"/>
            <a:chOff x="-3347950" y="3971575"/>
            <a:chExt cx="188275" cy="291450"/>
          </a:xfrm>
        </p:grpSpPr>
        <p:sp>
          <p:nvSpPr>
            <p:cNvPr id="9553" name="Google Shape;9553;p76"/>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76"/>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76"/>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6" name="Google Shape;9556;p76"/>
          <p:cNvGrpSpPr/>
          <p:nvPr/>
        </p:nvGrpSpPr>
        <p:grpSpPr>
          <a:xfrm>
            <a:off x="858994" y="3307061"/>
            <a:ext cx="371998" cy="421927"/>
            <a:chOff x="-1575775" y="3238300"/>
            <a:chExt cx="258350" cy="293025"/>
          </a:xfrm>
        </p:grpSpPr>
        <p:sp>
          <p:nvSpPr>
            <p:cNvPr id="9557" name="Google Shape;9557;p76"/>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76"/>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76"/>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76"/>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76"/>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2" name="Google Shape;9562;p76"/>
          <p:cNvGrpSpPr/>
          <p:nvPr/>
        </p:nvGrpSpPr>
        <p:grpSpPr>
          <a:xfrm>
            <a:off x="2503892" y="3309051"/>
            <a:ext cx="423079" cy="424159"/>
            <a:chOff x="-1591550" y="3597475"/>
            <a:chExt cx="293825" cy="294575"/>
          </a:xfrm>
        </p:grpSpPr>
        <p:sp>
          <p:nvSpPr>
            <p:cNvPr id="9563" name="Google Shape;9563;p76"/>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76"/>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76"/>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6" name="Google Shape;9566;p76"/>
          <p:cNvGrpSpPr/>
          <p:nvPr/>
        </p:nvGrpSpPr>
        <p:grpSpPr>
          <a:xfrm>
            <a:off x="4153362" y="3318663"/>
            <a:ext cx="421927" cy="399248"/>
            <a:chOff x="-1592325" y="3957400"/>
            <a:chExt cx="293025" cy="277275"/>
          </a:xfrm>
        </p:grpSpPr>
        <p:sp>
          <p:nvSpPr>
            <p:cNvPr id="9567" name="Google Shape;9567;p76"/>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76"/>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76"/>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76"/>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1" name="Google Shape;9571;p76"/>
          <p:cNvGrpSpPr/>
          <p:nvPr/>
        </p:nvGrpSpPr>
        <p:grpSpPr>
          <a:xfrm>
            <a:off x="3640232" y="3310744"/>
            <a:ext cx="369730" cy="420775"/>
            <a:chOff x="-778700" y="3612425"/>
            <a:chExt cx="256775" cy="292225"/>
          </a:xfrm>
        </p:grpSpPr>
        <p:sp>
          <p:nvSpPr>
            <p:cNvPr id="9572" name="Google Shape;9572;p76"/>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76"/>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76"/>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76"/>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76"/>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76"/>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8" name="Google Shape;9578;p76"/>
          <p:cNvGrpSpPr/>
          <p:nvPr/>
        </p:nvGrpSpPr>
        <p:grpSpPr>
          <a:xfrm>
            <a:off x="7942611" y="3308537"/>
            <a:ext cx="387661" cy="387661"/>
            <a:chOff x="2869999" y="1687279"/>
            <a:chExt cx="397887" cy="397887"/>
          </a:xfrm>
        </p:grpSpPr>
        <p:sp>
          <p:nvSpPr>
            <p:cNvPr id="9579" name="Google Shape;9579;p76"/>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76"/>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1" name="Google Shape;9581;p76"/>
          <p:cNvGrpSpPr/>
          <p:nvPr/>
        </p:nvGrpSpPr>
        <p:grpSpPr>
          <a:xfrm>
            <a:off x="6348367" y="3308537"/>
            <a:ext cx="387661" cy="387661"/>
            <a:chOff x="1379798" y="1723250"/>
            <a:chExt cx="397887" cy="397887"/>
          </a:xfrm>
        </p:grpSpPr>
        <p:sp>
          <p:nvSpPr>
            <p:cNvPr id="9582" name="Google Shape;9582;p7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7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7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7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6" name="Google Shape;9586;p76"/>
          <p:cNvGrpSpPr/>
          <p:nvPr/>
        </p:nvGrpSpPr>
        <p:grpSpPr>
          <a:xfrm>
            <a:off x="5286246" y="3308537"/>
            <a:ext cx="387681" cy="387661"/>
            <a:chOff x="266768" y="1721375"/>
            <a:chExt cx="397907" cy="397887"/>
          </a:xfrm>
        </p:grpSpPr>
        <p:sp>
          <p:nvSpPr>
            <p:cNvPr id="9587" name="Google Shape;9587;p7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7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9" name="Google Shape;9589;p76"/>
          <p:cNvGrpSpPr/>
          <p:nvPr/>
        </p:nvGrpSpPr>
        <p:grpSpPr>
          <a:xfrm>
            <a:off x="5817327" y="3308537"/>
            <a:ext cx="387641" cy="387661"/>
            <a:chOff x="864491" y="1723250"/>
            <a:chExt cx="397866" cy="397887"/>
          </a:xfrm>
        </p:grpSpPr>
        <p:sp>
          <p:nvSpPr>
            <p:cNvPr id="9590" name="Google Shape;9590;p7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7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7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3" name="Google Shape;9593;p76"/>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4" name="Google Shape;9594;p76"/>
          <p:cNvGrpSpPr/>
          <p:nvPr/>
        </p:nvGrpSpPr>
        <p:grpSpPr>
          <a:xfrm>
            <a:off x="7411672" y="3308924"/>
            <a:ext cx="387539" cy="386888"/>
            <a:chOff x="2408992" y="1722875"/>
            <a:chExt cx="397761" cy="397093"/>
          </a:xfrm>
        </p:grpSpPr>
        <p:sp>
          <p:nvSpPr>
            <p:cNvPr id="9595" name="Google Shape;9595;p76"/>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76"/>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7" name="Google Shape;9597;p76"/>
          <p:cNvGrpSpPr/>
          <p:nvPr/>
        </p:nvGrpSpPr>
        <p:grpSpPr>
          <a:xfrm>
            <a:off x="6111733" y="3828305"/>
            <a:ext cx="340731" cy="387641"/>
            <a:chOff x="7728464" y="1561258"/>
            <a:chExt cx="349719" cy="397866"/>
          </a:xfrm>
        </p:grpSpPr>
        <p:sp>
          <p:nvSpPr>
            <p:cNvPr id="9598" name="Google Shape;9598;p76"/>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76"/>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0" name="Google Shape;9600;p76"/>
          <p:cNvGrpSpPr/>
          <p:nvPr/>
        </p:nvGrpSpPr>
        <p:grpSpPr>
          <a:xfrm>
            <a:off x="4034702" y="3828305"/>
            <a:ext cx="387681" cy="387641"/>
            <a:chOff x="5611350" y="1561258"/>
            <a:chExt cx="397907" cy="397866"/>
          </a:xfrm>
        </p:grpSpPr>
        <p:sp>
          <p:nvSpPr>
            <p:cNvPr id="9601" name="Google Shape;9601;p76"/>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76"/>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76"/>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76"/>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5" name="Google Shape;9605;p76"/>
          <p:cNvGrpSpPr/>
          <p:nvPr/>
        </p:nvGrpSpPr>
        <p:grpSpPr>
          <a:xfrm>
            <a:off x="4553987" y="3925571"/>
            <a:ext cx="387610" cy="193109"/>
            <a:chOff x="6140660" y="1661097"/>
            <a:chExt cx="397835" cy="198202"/>
          </a:xfrm>
        </p:grpSpPr>
        <p:sp>
          <p:nvSpPr>
            <p:cNvPr id="9606" name="Google Shape;9606;p76"/>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76"/>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76"/>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76"/>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0" name="Google Shape;9610;p76"/>
          <p:cNvGrpSpPr/>
          <p:nvPr/>
        </p:nvGrpSpPr>
        <p:grpSpPr>
          <a:xfrm>
            <a:off x="5073202" y="3828305"/>
            <a:ext cx="387681" cy="387641"/>
            <a:chOff x="6669907" y="1561258"/>
            <a:chExt cx="397907" cy="397866"/>
          </a:xfrm>
        </p:grpSpPr>
        <p:sp>
          <p:nvSpPr>
            <p:cNvPr id="9611" name="Google Shape;9611;p76"/>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76"/>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76"/>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76"/>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76"/>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6" name="Google Shape;9616;p76"/>
          <p:cNvGrpSpPr/>
          <p:nvPr/>
        </p:nvGrpSpPr>
        <p:grpSpPr>
          <a:xfrm>
            <a:off x="1958433" y="3885842"/>
            <a:ext cx="387681" cy="272572"/>
            <a:chOff x="3386036" y="1746339"/>
            <a:chExt cx="397907" cy="279762"/>
          </a:xfrm>
        </p:grpSpPr>
        <p:sp>
          <p:nvSpPr>
            <p:cNvPr id="9617" name="Google Shape;9617;p76"/>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76"/>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9" name="Google Shape;9619;p76"/>
          <p:cNvGrpSpPr/>
          <p:nvPr/>
        </p:nvGrpSpPr>
        <p:grpSpPr>
          <a:xfrm>
            <a:off x="2996130" y="3828288"/>
            <a:ext cx="387681" cy="387681"/>
            <a:chOff x="4417380" y="1687279"/>
            <a:chExt cx="397907" cy="397907"/>
          </a:xfrm>
        </p:grpSpPr>
        <p:sp>
          <p:nvSpPr>
            <p:cNvPr id="9620" name="Google Shape;9620;p76"/>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76"/>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2" name="Google Shape;9622;p76"/>
          <p:cNvGrpSpPr/>
          <p:nvPr/>
        </p:nvGrpSpPr>
        <p:grpSpPr>
          <a:xfrm>
            <a:off x="2477718" y="3828664"/>
            <a:ext cx="386807" cy="386929"/>
            <a:chOff x="3902887" y="1687655"/>
            <a:chExt cx="397010" cy="397135"/>
          </a:xfrm>
        </p:grpSpPr>
        <p:sp>
          <p:nvSpPr>
            <p:cNvPr id="9623" name="Google Shape;9623;p76"/>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76"/>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5" name="Google Shape;9625;p76"/>
          <p:cNvGrpSpPr/>
          <p:nvPr/>
        </p:nvGrpSpPr>
        <p:grpSpPr>
          <a:xfrm>
            <a:off x="3515416" y="3828288"/>
            <a:ext cx="387681" cy="387681"/>
            <a:chOff x="4933458" y="1687279"/>
            <a:chExt cx="397907" cy="397907"/>
          </a:xfrm>
        </p:grpSpPr>
        <p:sp>
          <p:nvSpPr>
            <p:cNvPr id="9626" name="Google Shape;9626;p76"/>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76"/>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8" name="Google Shape;9628;p76"/>
          <p:cNvGrpSpPr/>
          <p:nvPr/>
        </p:nvGrpSpPr>
        <p:grpSpPr>
          <a:xfrm>
            <a:off x="6584077" y="3827044"/>
            <a:ext cx="395772" cy="395772"/>
            <a:chOff x="1190625" y="238125"/>
            <a:chExt cx="5235075" cy="5235075"/>
          </a:xfrm>
        </p:grpSpPr>
        <p:sp>
          <p:nvSpPr>
            <p:cNvPr id="9629" name="Google Shape;9629;p7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7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1" name="Google Shape;9631;p76"/>
          <p:cNvGrpSpPr/>
          <p:nvPr/>
        </p:nvGrpSpPr>
        <p:grpSpPr>
          <a:xfrm>
            <a:off x="5592488" y="3828305"/>
            <a:ext cx="387641" cy="387641"/>
            <a:chOff x="7199196" y="1561258"/>
            <a:chExt cx="397866" cy="397866"/>
          </a:xfrm>
        </p:grpSpPr>
        <p:sp>
          <p:nvSpPr>
            <p:cNvPr id="9632" name="Google Shape;9632;p76"/>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76"/>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76"/>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32"/>
          <p:cNvSpPr txBox="1"/>
          <p:nvPr>
            <p:ph type="title"/>
          </p:nvPr>
        </p:nvSpPr>
        <p:spPr>
          <a:xfrm>
            <a:off x="713225" y="508469"/>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COMPANY</a:t>
            </a:r>
            <a:endParaRPr/>
          </a:p>
        </p:txBody>
      </p:sp>
      <p:sp>
        <p:nvSpPr>
          <p:cNvPr id="780" name="Google Shape;780;p32"/>
          <p:cNvSpPr txBox="1"/>
          <p:nvPr>
            <p:ph idx="1" type="body"/>
          </p:nvPr>
        </p:nvSpPr>
        <p:spPr>
          <a:xfrm>
            <a:off x="5141750" y="2090650"/>
            <a:ext cx="2915400" cy="930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Mercury is the closest planet to the Sun and the smallest one in the Solar System—it’s only a bit larger than the Moon</a:t>
            </a:r>
            <a:endParaRPr/>
          </a:p>
        </p:txBody>
      </p:sp>
      <p:sp>
        <p:nvSpPr>
          <p:cNvPr id="781" name="Google Shape;781;p32"/>
          <p:cNvSpPr txBox="1"/>
          <p:nvPr>
            <p:ph idx="4294967295" type="ctrTitle"/>
          </p:nvPr>
        </p:nvSpPr>
        <p:spPr>
          <a:xfrm>
            <a:off x="1772625" y="1958499"/>
            <a:ext cx="1496400" cy="165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Your Logo</a:t>
            </a:r>
            <a:endParaRPr sz="45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638" name="Shape 9638"/>
        <p:cNvGrpSpPr/>
        <p:nvPr/>
      </p:nvGrpSpPr>
      <p:grpSpPr>
        <a:xfrm>
          <a:off x="0" y="0"/>
          <a:ext cx="0" cy="0"/>
          <a:chOff x="0" y="0"/>
          <a:chExt cx="0" cy="0"/>
        </a:xfrm>
      </p:grpSpPr>
      <p:pic>
        <p:nvPicPr>
          <p:cNvPr id="9639" name="Google Shape;9639;p7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grpSp>
        <p:nvGrpSpPr>
          <p:cNvPr id="786" name="Google Shape;786;p33"/>
          <p:cNvGrpSpPr/>
          <p:nvPr/>
        </p:nvGrpSpPr>
        <p:grpSpPr>
          <a:xfrm>
            <a:off x="713224" y="1380150"/>
            <a:ext cx="3615093" cy="2964328"/>
            <a:chOff x="956924" y="1380150"/>
            <a:chExt cx="3615093" cy="2964328"/>
          </a:xfrm>
        </p:grpSpPr>
        <p:sp>
          <p:nvSpPr>
            <p:cNvPr id="787" name="Google Shape;787;p33"/>
            <p:cNvSpPr/>
            <p:nvPr/>
          </p:nvSpPr>
          <p:spPr>
            <a:xfrm>
              <a:off x="3600390" y="1452584"/>
              <a:ext cx="200379" cy="171306"/>
            </a:xfrm>
            <a:custGeom>
              <a:rect b="b" l="l" r="r" t="t"/>
              <a:pathLst>
                <a:path extrusionOk="0" h="1314" w="1537">
                  <a:moveTo>
                    <a:pt x="79" y="1"/>
                  </a:moveTo>
                  <a:cubicBezTo>
                    <a:pt x="73" y="1"/>
                    <a:pt x="67" y="2"/>
                    <a:pt x="60" y="4"/>
                  </a:cubicBezTo>
                  <a:cubicBezTo>
                    <a:pt x="13" y="16"/>
                    <a:pt x="1" y="63"/>
                    <a:pt x="13" y="99"/>
                  </a:cubicBezTo>
                  <a:cubicBezTo>
                    <a:pt x="251" y="802"/>
                    <a:pt x="739" y="1206"/>
                    <a:pt x="1453" y="1314"/>
                  </a:cubicBezTo>
                  <a:lnTo>
                    <a:pt x="1465" y="1314"/>
                  </a:lnTo>
                  <a:cubicBezTo>
                    <a:pt x="1501" y="1314"/>
                    <a:pt x="1525" y="1290"/>
                    <a:pt x="1537" y="1254"/>
                  </a:cubicBezTo>
                  <a:cubicBezTo>
                    <a:pt x="1537" y="1206"/>
                    <a:pt x="1513" y="1171"/>
                    <a:pt x="1477" y="1171"/>
                  </a:cubicBezTo>
                  <a:cubicBezTo>
                    <a:pt x="810" y="1063"/>
                    <a:pt x="382" y="706"/>
                    <a:pt x="156" y="51"/>
                  </a:cubicBezTo>
                  <a:cubicBezTo>
                    <a:pt x="136" y="22"/>
                    <a:pt x="108"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 name="Google Shape;788;p33"/>
            <p:cNvGrpSpPr/>
            <p:nvPr/>
          </p:nvGrpSpPr>
          <p:grpSpPr>
            <a:xfrm>
              <a:off x="1777395" y="1474934"/>
              <a:ext cx="2018496" cy="2013992"/>
              <a:chOff x="1097725" y="238125"/>
              <a:chExt cx="5248300" cy="5237950"/>
            </a:xfrm>
          </p:grpSpPr>
          <p:sp>
            <p:nvSpPr>
              <p:cNvPr id="789" name="Google Shape;789;p33"/>
              <p:cNvSpPr/>
              <p:nvPr/>
            </p:nvSpPr>
            <p:spPr>
              <a:xfrm>
                <a:off x="1097725" y="238125"/>
                <a:ext cx="5248300" cy="5237950"/>
              </a:xfrm>
              <a:custGeom>
                <a:rect b="b" l="l" r="r" t="t"/>
                <a:pathLst>
                  <a:path extrusionOk="0" h="209518" w="209932">
                    <a:moveTo>
                      <a:pt x="65541" y="0"/>
                    </a:moveTo>
                    <a:cubicBezTo>
                      <a:pt x="55423" y="0"/>
                      <a:pt x="45718" y="2728"/>
                      <a:pt x="36134" y="9203"/>
                    </a:cubicBezTo>
                    <a:cubicBezTo>
                      <a:pt x="12586" y="25110"/>
                      <a:pt x="1" y="54754"/>
                      <a:pt x="11842" y="105441"/>
                    </a:cubicBezTo>
                    <a:cubicBezTo>
                      <a:pt x="23683" y="156129"/>
                      <a:pt x="36089" y="200108"/>
                      <a:pt x="58757" y="207564"/>
                    </a:cubicBezTo>
                    <a:cubicBezTo>
                      <a:pt x="62781" y="208888"/>
                      <a:pt x="66999" y="209518"/>
                      <a:pt x="71406" y="209518"/>
                    </a:cubicBezTo>
                    <a:cubicBezTo>
                      <a:pt x="92252" y="209518"/>
                      <a:pt x="117322" y="195421"/>
                      <a:pt x="145959" y="173937"/>
                    </a:cubicBezTo>
                    <a:cubicBezTo>
                      <a:pt x="180649" y="147909"/>
                      <a:pt x="209932" y="125747"/>
                      <a:pt x="209622" y="97815"/>
                    </a:cubicBezTo>
                    <a:cubicBezTo>
                      <a:pt x="209324" y="71150"/>
                      <a:pt x="183909" y="51283"/>
                      <a:pt x="141267" y="28684"/>
                    </a:cubicBezTo>
                    <a:cubicBezTo>
                      <a:pt x="111969" y="13156"/>
                      <a:pt x="87759" y="0"/>
                      <a:pt x="65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3"/>
              <p:cNvSpPr/>
              <p:nvPr/>
            </p:nvSpPr>
            <p:spPr>
              <a:xfrm>
                <a:off x="2714911" y="1955625"/>
                <a:ext cx="665725" cy="914275"/>
              </a:xfrm>
              <a:custGeom>
                <a:rect b="b" l="l" r="r" t="t"/>
                <a:pathLst>
                  <a:path extrusionOk="0" h="36571" w="26629">
                    <a:moveTo>
                      <a:pt x="1" y="1"/>
                    </a:moveTo>
                    <a:lnTo>
                      <a:pt x="1" y="36571"/>
                    </a:lnTo>
                    <a:lnTo>
                      <a:pt x="26628" y="36571"/>
                    </a:lnTo>
                    <a:lnTo>
                      <a:pt x="26628" y="27814"/>
                    </a:lnTo>
                    <a:lnTo>
                      <a:pt x="10044" y="27814"/>
                    </a:lnTo>
                    <a:lnTo>
                      <a:pt x="100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3"/>
              <p:cNvSpPr/>
              <p:nvPr/>
            </p:nvSpPr>
            <p:spPr>
              <a:xfrm>
                <a:off x="3754036" y="1950475"/>
                <a:ext cx="928425" cy="927150"/>
              </a:xfrm>
              <a:custGeom>
                <a:rect b="b" l="l" r="r" t="t"/>
                <a:pathLst>
                  <a:path extrusionOk="0" h="37086" w="37137">
                    <a:moveTo>
                      <a:pt x="18542" y="8910"/>
                    </a:moveTo>
                    <a:cubicBezTo>
                      <a:pt x="19949" y="8910"/>
                      <a:pt x="21177" y="9176"/>
                      <a:pt x="22224" y="9709"/>
                    </a:cubicBezTo>
                    <a:cubicBezTo>
                      <a:pt x="23271" y="10241"/>
                      <a:pt x="24148" y="10945"/>
                      <a:pt x="24851" y="11820"/>
                    </a:cubicBezTo>
                    <a:cubicBezTo>
                      <a:pt x="25556" y="12695"/>
                      <a:pt x="26080" y="13708"/>
                      <a:pt x="26423" y="14860"/>
                    </a:cubicBezTo>
                    <a:cubicBezTo>
                      <a:pt x="26766" y="16011"/>
                      <a:pt x="26937" y="17204"/>
                      <a:pt x="26937" y="18439"/>
                    </a:cubicBezTo>
                    <a:cubicBezTo>
                      <a:pt x="26937" y="19642"/>
                      <a:pt x="26773" y="20837"/>
                      <a:pt x="26448" y="21993"/>
                    </a:cubicBezTo>
                    <a:cubicBezTo>
                      <a:pt x="26122" y="23161"/>
                      <a:pt x="25624" y="24200"/>
                      <a:pt x="24955" y="25110"/>
                    </a:cubicBezTo>
                    <a:cubicBezTo>
                      <a:pt x="24285" y="26019"/>
                      <a:pt x="23417" y="26757"/>
                      <a:pt x="22353" y="27324"/>
                    </a:cubicBezTo>
                    <a:cubicBezTo>
                      <a:pt x="21289" y="27891"/>
                      <a:pt x="20036" y="28174"/>
                      <a:pt x="18594" y="28174"/>
                    </a:cubicBezTo>
                    <a:cubicBezTo>
                      <a:pt x="17151" y="28174"/>
                      <a:pt x="15907" y="27899"/>
                      <a:pt x="14860" y="27350"/>
                    </a:cubicBezTo>
                    <a:cubicBezTo>
                      <a:pt x="13813" y="26801"/>
                      <a:pt x="12946" y="26080"/>
                      <a:pt x="12258" y="25187"/>
                    </a:cubicBezTo>
                    <a:cubicBezTo>
                      <a:pt x="11571" y="24296"/>
                      <a:pt x="11056" y="23274"/>
                      <a:pt x="10713" y="22123"/>
                    </a:cubicBezTo>
                    <a:cubicBezTo>
                      <a:pt x="10370" y="20972"/>
                      <a:pt x="10199" y="19779"/>
                      <a:pt x="10199" y="18543"/>
                    </a:cubicBezTo>
                    <a:cubicBezTo>
                      <a:pt x="10197" y="17349"/>
                      <a:pt x="10362" y="16161"/>
                      <a:pt x="10687" y="15014"/>
                    </a:cubicBezTo>
                    <a:cubicBezTo>
                      <a:pt x="11013" y="13863"/>
                      <a:pt x="11519" y="12834"/>
                      <a:pt x="12207" y="11924"/>
                    </a:cubicBezTo>
                    <a:cubicBezTo>
                      <a:pt x="12894" y="11014"/>
                      <a:pt x="13761" y="10284"/>
                      <a:pt x="14808" y="9735"/>
                    </a:cubicBezTo>
                    <a:cubicBezTo>
                      <a:pt x="15855" y="9186"/>
                      <a:pt x="17099" y="8910"/>
                      <a:pt x="18542" y="8910"/>
                    </a:cubicBezTo>
                    <a:close/>
                    <a:moveTo>
                      <a:pt x="18697" y="1"/>
                    </a:moveTo>
                    <a:cubicBezTo>
                      <a:pt x="15984" y="1"/>
                      <a:pt x="13487" y="508"/>
                      <a:pt x="11203" y="1521"/>
                    </a:cubicBezTo>
                    <a:cubicBezTo>
                      <a:pt x="8920" y="2535"/>
                      <a:pt x="6946" y="3891"/>
                      <a:pt x="5279" y="5590"/>
                    </a:cubicBezTo>
                    <a:cubicBezTo>
                      <a:pt x="3615" y="7289"/>
                      <a:pt x="2319" y="9256"/>
                      <a:pt x="1391" y="11487"/>
                    </a:cubicBezTo>
                    <a:cubicBezTo>
                      <a:pt x="464" y="13720"/>
                      <a:pt x="0" y="16037"/>
                      <a:pt x="0" y="18440"/>
                    </a:cubicBezTo>
                    <a:cubicBezTo>
                      <a:pt x="1" y="20809"/>
                      <a:pt x="447" y="23110"/>
                      <a:pt x="1339" y="25343"/>
                    </a:cubicBezTo>
                    <a:cubicBezTo>
                      <a:pt x="2232" y="27574"/>
                      <a:pt x="3485" y="29558"/>
                      <a:pt x="5099" y="31291"/>
                    </a:cubicBezTo>
                    <a:cubicBezTo>
                      <a:pt x="6713" y="33025"/>
                      <a:pt x="8654" y="34424"/>
                      <a:pt x="10920" y="35489"/>
                    </a:cubicBezTo>
                    <a:cubicBezTo>
                      <a:pt x="13187" y="36553"/>
                      <a:pt x="15710" y="37086"/>
                      <a:pt x="18492" y="37086"/>
                    </a:cubicBezTo>
                    <a:cubicBezTo>
                      <a:pt x="21204" y="37085"/>
                      <a:pt x="23702" y="36570"/>
                      <a:pt x="25986" y="35541"/>
                    </a:cubicBezTo>
                    <a:cubicBezTo>
                      <a:pt x="28270" y="34510"/>
                      <a:pt x="30235" y="33145"/>
                      <a:pt x="31882" y="31446"/>
                    </a:cubicBezTo>
                    <a:cubicBezTo>
                      <a:pt x="33532" y="29745"/>
                      <a:pt x="34819" y="27788"/>
                      <a:pt x="35746" y="25574"/>
                    </a:cubicBezTo>
                    <a:cubicBezTo>
                      <a:pt x="36672" y="23359"/>
                      <a:pt x="37136" y="21050"/>
                      <a:pt x="37136" y="18646"/>
                    </a:cubicBezTo>
                    <a:cubicBezTo>
                      <a:pt x="37135" y="16312"/>
                      <a:pt x="36698" y="14029"/>
                      <a:pt x="35823" y="11796"/>
                    </a:cubicBezTo>
                    <a:cubicBezTo>
                      <a:pt x="34948" y="9564"/>
                      <a:pt x="33702" y="7572"/>
                      <a:pt x="32089" y="5821"/>
                    </a:cubicBezTo>
                    <a:cubicBezTo>
                      <a:pt x="30476" y="4070"/>
                      <a:pt x="28536" y="2662"/>
                      <a:pt x="26269" y="1597"/>
                    </a:cubicBezTo>
                    <a:cubicBezTo>
                      <a:pt x="24003" y="533"/>
                      <a:pt x="21478" y="1"/>
                      <a:pt x="18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3"/>
              <p:cNvSpPr/>
              <p:nvPr/>
            </p:nvSpPr>
            <p:spPr>
              <a:xfrm>
                <a:off x="2561011" y="3482125"/>
                <a:ext cx="876900" cy="927125"/>
              </a:xfrm>
              <a:custGeom>
                <a:rect b="b" l="l" r="r" t="t"/>
                <a:pathLst>
                  <a:path extrusionOk="0" h="37085" w="35076">
                    <a:moveTo>
                      <a:pt x="18749" y="0"/>
                    </a:moveTo>
                    <a:cubicBezTo>
                      <a:pt x="16104" y="0"/>
                      <a:pt x="13641" y="472"/>
                      <a:pt x="11357" y="1416"/>
                    </a:cubicBezTo>
                    <a:cubicBezTo>
                      <a:pt x="9074" y="2362"/>
                      <a:pt x="7090" y="3649"/>
                      <a:pt x="5409" y="5279"/>
                    </a:cubicBezTo>
                    <a:cubicBezTo>
                      <a:pt x="3726" y="6911"/>
                      <a:pt x="2404" y="8834"/>
                      <a:pt x="1442" y="11048"/>
                    </a:cubicBezTo>
                    <a:cubicBezTo>
                      <a:pt x="481" y="13263"/>
                      <a:pt x="0" y="15658"/>
                      <a:pt x="0" y="18234"/>
                    </a:cubicBezTo>
                    <a:cubicBezTo>
                      <a:pt x="0" y="21220"/>
                      <a:pt x="480" y="23882"/>
                      <a:pt x="1442" y="26217"/>
                    </a:cubicBezTo>
                    <a:cubicBezTo>
                      <a:pt x="2404" y="28553"/>
                      <a:pt x="3691" y="30527"/>
                      <a:pt x="5306" y="32140"/>
                    </a:cubicBezTo>
                    <a:cubicBezTo>
                      <a:pt x="6918" y="33755"/>
                      <a:pt x="8807" y="34982"/>
                      <a:pt x="10971" y="35823"/>
                    </a:cubicBezTo>
                    <a:cubicBezTo>
                      <a:pt x="13136" y="36664"/>
                      <a:pt x="15401" y="37084"/>
                      <a:pt x="17769" y="37084"/>
                    </a:cubicBezTo>
                    <a:cubicBezTo>
                      <a:pt x="17771" y="37084"/>
                      <a:pt x="17773" y="37084"/>
                      <a:pt x="17775" y="37084"/>
                    </a:cubicBezTo>
                    <a:cubicBezTo>
                      <a:pt x="21171" y="37084"/>
                      <a:pt x="24174" y="35985"/>
                      <a:pt x="26784" y="33789"/>
                    </a:cubicBezTo>
                    <a:lnTo>
                      <a:pt x="26784" y="33789"/>
                    </a:lnTo>
                    <a:lnTo>
                      <a:pt x="26783" y="36827"/>
                    </a:lnTo>
                    <a:lnTo>
                      <a:pt x="35076" y="36827"/>
                    </a:lnTo>
                    <a:lnTo>
                      <a:pt x="35076" y="17357"/>
                    </a:lnTo>
                    <a:lnTo>
                      <a:pt x="20036" y="17357"/>
                    </a:lnTo>
                    <a:lnTo>
                      <a:pt x="20036" y="24569"/>
                    </a:lnTo>
                    <a:lnTo>
                      <a:pt x="26372" y="24569"/>
                    </a:lnTo>
                    <a:cubicBezTo>
                      <a:pt x="24140" y="26972"/>
                      <a:pt x="21564" y="28173"/>
                      <a:pt x="18646" y="28173"/>
                    </a:cubicBezTo>
                    <a:cubicBezTo>
                      <a:pt x="17376" y="28173"/>
                      <a:pt x="16225" y="27941"/>
                      <a:pt x="15195" y="27478"/>
                    </a:cubicBezTo>
                    <a:cubicBezTo>
                      <a:pt x="14165" y="27015"/>
                      <a:pt x="13281" y="26363"/>
                      <a:pt x="12543" y="25522"/>
                    </a:cubicBezTo>
                    <a:cubicBezTo>
                      <a:pt x="11805" y="24680"/>
                      <a:pt x="11229" y="23676"/>
                      <a:pt x="10817" y="22508"/>
                    </a:cubicBezTo>
                    <a:cubicBezTo>
                      <a:pt x="10405" y="21341"/>
                      <a:pt x="10199" y="20036"/>
                      <a:pt x="10199" y="18594"/>
                    </a:cubicBezTo>
                    <a:cubicBezTo>
                      <a:pt x="10199" y="17185"/>
                      <a:pt x="10405" y="15889"/>
                      <a:pt x="10817" y="14705"/>
                    </a:cubicBezTo>
                    <a:cubicBezTo>
                      <a:pt x="11229" y="13520"/>
                      <a:pt x="11797" y="12497"/>
                      <a:pt x="12517" y="11640"/>
                    </a:cubicBezTo>
                    <a:cubicBezTo>
                      <a:pt x="13237" y="10782"/>
                      <a:pt x="14095" y="10113"/>
                      <a:pt x="15092" y="9632"/>
                    </a:cubicBezTo>
                    <a:cubicBezTo>
                      <a:pt x="16087" y="9151"/>
                      <a:pt x="17185" y="8911"/>
                      <a:pt x="18388" y="8911"/>
                    </a:cubicBezTo>
                    <a:cubicBezTo>
                      <a:pt x="20002" y="8911"/>
                      <a:pt x="21530" y="9349"/>
                      <a:pt x="22973" y="10224"/>
                    </a:cubicBezTo>
                    <a:cubicBezTo>
                      <a:pt x="24415" y="11099"/>
                      <a:pt x="25496" y="12259"/>
                      <a:pt x="26217" y="13701"/>
                    </a:cubicBezTo>
                    <a:lnTo>
                      <a:pt x="33687" y="7984"/>
                    </a:lnTo>
                    <a:cubicBezTo>
                      <a:pt x="33033" y="6748"/>
                      <a:pt x="32192" y="5640"/>
                      <a:pt x="31162" y="4662"/>
                    </a:cubicBezTo>
                    <a:cubicBezTo>
                      <a:pt x="30132" y="3683"/>
                      <a:pt x="28974" y="2842"/>
                      <a:pt x="27687" y="2138"/>
                    </a:cubicBezTo>
                    <a:cubicBezTo>
                      <a:pt x="26398" y="1433"/>
                      <a:pt x="24998" y="901"/>
                      <a:pt x="23487" y="540"/>
                    </a:cubicBezTo>
                    <a:cubicBezTo>
                      <a:pt x="21975" y="180"/>
                      <a:pt x="20396" y="0"/>
                      <a:pt x="18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3"/>
              <p:cNvSpPr/>
              <p:nvPr/>
            </p:nvSpPr>
            <p:spPr>
              <a:xfrm>
                <a:off x="3858961" y="3483425"/>
                <a:ext cx="928425" cy="927125"/>
              </a:xfrm>
              <a:custGeom>
                <a:rect b="b" l="l" r="r" t="t"/>
                <a:pathLst>
                  <a:path extrusionOk="0" h="37085" w="37137">
                    <a:moveTo>
                      <a:pt x="18542" y="8909"/>
                    </a:moveTo>
                    <a:cubicBezTo>
                      <a:pt x="19949" y="8909"/>
                      <a:pt x="21178" y="9175"/>
                      <a:pt x="22225" y="9708"/>
                    </a:cubicBezTo>
                    <a:cubicBezTo>
                      <a:pt x="23272" y="10240"/>
                      <a:pt x="24148" y="10943"/>
                      <a:pt x="24851" y="11819"/>
                    </a:cubicBezTo>
                    <a:cubicBezTo>
                      <a:pt x="25557" y="12694"/>
                      <a:pt x="26081" y="13708"/>
                      <a:pt x="26424" y="14858"/>
                    </a:cubicBezTo>
                    <a:cubicBezTo>
                      <a:pt x="26767" y="16009"/>
                      <a:pt x="26938" y="17202"/>
                      <a:pt x="26938" y="18439"/>
                    </a:cubicBezTo>
                    <a:cubicBezTo>
                      <a:pt x="26938" y="19640"/>
                      <a:pt x="26774" y="20835"/>
                      <a:pt x="26449" y="21992"/>
                    </a:cubicBezTo>
                    <a:cubicBezTo>
                      <a:pt x="26123" y="23161"/>
                      <a:pt x="25625" y="24199"/>
                      <a:pt x="24956" y="25109"/>
                    </a:cubicBezTo>
                    <a:cubicBezTo>
                      <a:pt x="24285" y="26018"/>
                      <a:pt x="23418" y="26756"/>
                      <a:pt x="22354" y="27323"/>
                    </a:cubicBezTo>
                    <a:cubicBezTo>
                      <a:pt x="21290" y="27889"/>
                      <a:pt x="20037" y="28174"/>
                      <a:pt x="18594" y="28174"/>
                    </a:cubicBezTo>
                    <a:cubicBezTo>
                      <a:pt x="17152" y="28172"/>
                      <a:pt x="15908" y="27897"/>
                      <a:pt x="14861" y="27349"/>
                    </a:cubicBezTo>
                    <a:cubicBezTo>
                      <a:pt x="13814" y="26800"/>
                      <a:pt x="12946" y="26079"/>
                      <a:pt x="12259" y="25186"/>
                    </a:cubicBezTo>
                    <a:cubicBezTo>
                      <a:pt x="11571" y="24294"/>
                      <a:pt x="11056" y="23273"/>
                      <a:pt x="10714" y="22123"/>
                    </a:cubicBezTo>
                    <a:cubicBezTo>
                      <a:pt x="10371" y="20971"/>
                      <a:pt x="10199" y="19778"/>
                      <a:pt x="10199" y="18542"/>
                    </a:cubicBezTo>
                    <a:lnTo>
                      <a:pt x="10200" y="18542"/>
                    </a:lnTo>
                    <a:cubicBezTo>
                      <a:pt x="10198" y="17348"/>
                      <a:pt x="10362" y="16161"/>
                      <a:pt x="10688" y="15013"/>
                    </a:cubicBezTo>
                    <a:cubicBezTo>
                      <a:pt x="11014" y="13863"/>
                      <a:pt x="11520" y="12833"/>
                      <a:pt x="12208" y="11922"/>
                    </a:cubicBezTo>
                    <a:cubicBezTo>
                      <a:pt x="12894" y="11012"/>
                      <a:pt x="13761" y="10283"/>
                      <a:pt x="14809" y="9734"/>
                    </a:cubicBezTo>
                    <a:cubicBezTo>
                      <a:pt x="15856" y="9184"/>
                      <a:pt x="17100" y="8909"/>
                      <a:pt x="18542" y="8909"/>
                    </a:cubicBezTo>
                    <a:close/>
                    <a:moveTo>
                      <a:pt x="18688" y="0"/>
                    </a:moveTo>
                    <a:cubicBezTo>
                      <a:pt x="15979" y="0"/>
                      <a:pt x="13485" y="506"/>
                      <a:pt x="11204" y="1520"/>
                    </a:cubicBezTo>
                    <a:cubicBezTo>
                      <a:pt x="8921" y="2533"/>
                      <a:pt x="6946" y="3889"/>
                      <a:pt x="5280" y="5588"/>
                    </a:cubicBezTo>
                    <a:cubicBezTo>
                      <a:pt x="3616" y="7288"/>
                      <a:pt x="2319" y="9254"/>
                      <a:pt x="1392" y="11485"/>
                    </a:cubicBezTo>
                    <a:cubicBezTo>
                      <a:pt x="464" y="13718"/>
                      <a:pt x="1" y="16035"/>
                      <a:pt x="1" y="18439"/>
                    </a:cubicBezTo>
                    <a:cubicBezTo>
                      <a:pt x="1" y="20807"/>
                      <a:pt x="447" y="23107"/>
                      <a:pt x="1340" y="25341"/>
                    </a:cubicBezTo>
                    <a:cubicBezTo>
                      <a:pt x="2232" y="27574"/>
                      <a:pt x="3486" y="29557"/>
                      <a:pt x="5100" y="31290"/>
                    </a:cubicBezTo>
                    <a:cubicBezTo>
                      <a:pt x="6714" y="33025"/>
                      <a:pt x="8655" y="34424"/>
                      <a:pt x="10921" y="35488"/>
                    </a:cubicBezTo>
                    <a:cubicBezTo>
                      <a:pt x="13186" y="36552"/>
                      <a:pt x="15710" y="37084"/>
                      <a:pt x="18491" y="37084"/>
                    </a:cubicBezTo>
                    <a:cubicBezTo>
                      <a:pt x="21204" y="37084"/>
                      <a:pt x="23702" y="36569"/>
                      <a:pt x="25987" y="35539"/>
                    </a:cubicBezTo>
                    <a:cubicBezTo>
                      <a:pt x="28270" y="34509"/>
                      <a:pt x="30236" y="33145"/>
                      <a:pt x="31883" y="31444"/>
                    </a:cubicBezTo>
                    <a:cubicBezTo>
                      <a:pt x="33532" y="29745"/>
                      <a:pt x="34819" y="27787"/>
                      <a:pt x="35747" y="25572"/>
                    </a:cubicBezTo>
                    <a:cubicBezTo>
                      <a:pt x="36673" y="23358"/>
                      <a:pt x="37137" y="21048"/>
                      <a:pt x="37137" y="18645"/>
                    </a:cubicBezTo>
                    <a:cubicBezTo>
                      <a:pt x="37136" y="16310"/>
                      <a:pt x="36699" y="14027"/>
                      <a:pt x="35824" y="11796"/>
                    </a:cubicBezTo>
                    <a:cubicBezTo>
                      <a:pt x="34949" y="9563"/>
                      <a:pt x="33703" y="7571"/>
                      <a:pt x="32090" y="5820"/>
                    </a:cubicBezTo>
                    <a:cubicBezTo>
                      <a:pt x="30476" y="4069"/>
                      <a:pt x="28536" y="2661"/>
                      <a:pt x="26269" y="1597"/>
                    </a:cubicBezTo>
                    <a:cubicBezTo>
                      <a:pt x="24002" y="532"/>
                      <a:pt x="21478" y="0"/>
                      <a:pt x="18697" y="0"/>
                    </a:cubicBezTo>
                    <a:cubicBezTo>
                      <a:pt x="18694" y="0"/>
                      <a:pt x="18691" y="0"/>
                      <a:pt x="18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3"/>
              <p:cNvSpPr/>
              <p:nvPr/>
            </p:nvSpPr>
            <p:spPr>
              <a:xfrm>
                <a:off x="2688125" y="1159000"/>
                <a:ext cx="229325" cy="239450"/>
              </a:xfrm>
              <a:custGeom>
                <a:rect b="b" l="l" r="r" t="t"/>
                <a:pathLst>
                  <a:path extrusionOk="0" h="9578" w="9173">
                    <a:moveTo>
                      <a:pt x="0" y="1"/>
                    </a:moveTo>
                    <a:lnTo>
                      <a:pt x="3249" y="6381"/>
                    </a:lnTo>
                    <a:lnTo>
                      <a:pt x="3249" y="9577"/>
                    </a:lnTo>
                    <a:lnTo>
                      <a:pt x="5867" y="9577"/>
                    </a:lnTo>
                    <a:lnTo>
                      <a:pt x="5867" y="6407"/>
                    </a:lnTo>
                    <a:lnTo>
                      <a:pt x="9172" y="1"/>
                    </a:lnTo>
                    <a:lnTo>
                      <a:pt x="6312" y="1"/>
                    </a:lnTo>
                    <a:lnTo>
                      <a:pt x="4558" y="4141"/>
                    </a:lnTo>
                    <a:lnTo>
                      <a:pt x="28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3"/>
              <p:cNvSpPr/>
              <p:nvPr/>
            </p:nvSpPr>
            <p:spPr>
              <a:xfrm>
                <a:off x="3200025" y="1157650"/>
                <a:ext cx="243200" cy="242825"/>
              </a:xfrm>
              <a:custGeom>
                <a:rect b="b" l="l" r="r" t="t"/>
                <a:pathLst>
                  <a:path extrusionOk="0" h="9713" w="9728">
                    <a:moveTo>
                      <a:pt x="4857" y="2334"/>
                    </a:moveTo>
                    <a:cubicBezTo>
                      <a:pt x="5226" y="2335"/>
                      <a:pt x="5547" y="2404"/>
                      <a:pt x="5823" y="2543"/>
                    </a:cubicBezTo>
                    <a:cubicBezTo>
                      <a:pt x="6089" y="2677"/>
                      <a:pt x="6323" y="2865"/>
                      <a:pt x="6510" y="3096"/>
                    </a:cubicBezTo>
                    <a:cubicBezTo>
                      <a:pt x="6698" y="3332"/>
                      <a:pt x="6837" y="3602"/>
                      <a:pt x="6922" y="3892"/>
                    </a:cubicBezTo>
                    <a:cubicBezTo>
                      <a:pt x="7011" y="4196"/>
                      <a:pt x="7057" y="4512"/>
                      <a:pt x="7057" y="4830"/>
                    </a:cubicBezTo>
                    <a:cubicBezTo>
                      <a:pt x="7057" y="5145"/>
                      <a:pt x="7012" y="5457"/>
                      <a:pt x="6927" y="5761"/>
                    </a:cubicBezTo>
                    <a:cubicBezTo>
                      <a:pt x="6843" y="6068"/>
                      <a:pt x="6712" y="6338"/>
                      <a:pt x="6537" y="6577"/>
                    </a:cubicBezTo>
                    <a:cubicBezTo>
                      <a:pt x="6361" y="6815"/>
                      <a:pt x="6135" y="7008"/>
                      <a:pt x="5855" y="7157"/>
                    </a:cubicBezTo>
                    <a:cubicBezTo>
                      <a:pt x="5576" y="7305"/>
                      <a:pt x="5250" y="7380"/>
                      <a:pt x="4872" y="7380"/>
                    </a:cubicBezTo>
                    <a:cubicBezTo>
                      <a:pt x="4492" y="7380"/>
                      <a:pt x="4167" y="7307"/>
                      <a:pt x="3892" y="7163"/>
                    </a:cubicBezTo>
                    <a:cubicBezTo>
                      <a:pt x="3617" y="7020"/>
                      <a:pt x="3391" y="6831"/>
                      <a:pt x="3212" y="6596"/>
                    </a:cubicBezTo>
                    <a:cubicBezTo>
                      <a:pt x="3027" y="6356"/>
                      <a:pt x="2890" y="6084"/>
                      <a:pt x="2807" y="5794"/>
                    </a:cubicBezTo>
                    <a:cubicBezTo>
                      <a:pt x="2716" y="5490"/>
                      <a:pt x="2671" y="5174"/>
                      <a:pt x="2672" y="4856"/>
                    </a:cubicBezTo>
                    <a:cubicBezTo>
                      <a:pt x="2672" y="4544"/>
                      <a:pt x="2715" y="4234"/>
                      <a:pt x="2800" y="3932"/>
                    </a:cubicBezTo>
                    <a:cubicBezTo>
                      <a:pt x="2881" y="3640"/>
                      <a:pt x="3016" y="3366"/>
                      <a:pt x="3197" y="3123"/>
                    </a:cubicBezTo>
                    <a:cubicBezTo>
                      <a:pt x="3380" y="2884"/>
                      <a:pt x="3612" y="2687"/>
                      <a:pt x="3879" y="2550"/>
                    </a:cubicBezTo>
                    <a:cubicBezTo>
                      <a:pt x="4154" y="2406"/>
                      <a:pt x="4479" y="2334"/>
                      <a:pt x="4857" y="2334"/>
                    </a:cubicBezTo>
                    <a:close/>
                    <a:moveTo>
                      <a:pt x="4897" y="1"/>
                    </a:moveTo>
                    <a:cubicBezTo>
                      <a:pt x="4186" y="1"/>
                      <a:pt x="3531" y="133"/>
                      <a:pt x="2935" y="398"/>
                    </a:cubicBezTo>
                    <a:cubicBezTo>
                      <a:pt x="2337" y="664"/>
                      <a:pt x="1819" y="1020"/>
                      <a:pt x="1384" y="1464"/>
                    </a:cubicBezTo>
                    <a:cubicBezTo>
                      <a:pt x="948" y="1909"/>
                      <a:pt x="601" y="2433"/>
                      <a:pt x="365" y="3009"/>
                    </a:cubicBezTo>
                    <a:cubicBezTo>
                      <a:pt x="124" y="3586"/>
                      <a:pt x="0" y="4205"/>
                      <a:pt x="1" y="4830"/>
                    </a:cubicBezTo>
                    <a:cubicBezTo>
                      <a:pt x="0" y="5449"/>
                      <a:pt x="119" y="6063"/>
                      <a:pt x="352" y="6637"/>
                    </a:cubicBezTo>
                    <a:cubicBezTo>
                      <a:pt x="580" y="7213"/>
                      <a:pt x="914" y="7742"/>
                      <a:pt x="1336" y="8196"/>
                    </a:cubicBezTo>
                    <a:cubicBezTo>
                      <a:pt x="1758" y="8650"/>
                      <a:pt x="2267" y="9017"/>
                      <a:pt x="2860" y="9295"/>
                    </a:cubicBezTo>
                    <a:cubicBezTo>
                      <a:pt x="3454" y="9574"/>
                      <a:pt x="4115" y="9713"/>
                      <a:pt x="4844" y="9713"/>
                    </a:cubicBezTo>
                    <a:cubicBezTo>
                      <a:pt x="5553" y="9713"/>
                      <a:pt x="6207" y="9577"/>
                      <a:pt x="6805" y="9308"/>
                    </a:cubicBezTo>
                    <a:cubicBezTo>
                      <a:pt x="7404" y="9038"/>
                      <a:pt x="7919" y="8682"/>
                      <a:pt x="8351" y="8235"/>
                    </a:cubicBezTo>
                    <a:cubicBezTo>
                      <a:pt x="8782" y="7792"/>
                      <a:pt x="9125" y="7270"/>
                      <a:pt x="9361" y="6698"/>
                    </a:cubicBezTo>
                    <a:cubicBezTo>
                      <a:pt x="9603" y="6124"/>
                      <a:pt x="9727" y="5507"/>
                      <a:pt x="9726" y="4883"/>
                    </a:cubicBezTo>
                    <a:cubicBezTo>
                      <a:pt x="9725" y="4270"/>
                      <a:pt x="9608" y="3661"/>
                      <a:pt x="9382" y="3089"/>
                    </a:cubicBezTo>
                    <a:cubicBezTo>
                      <a:pt x="9157" y="2512"/>
                      <a:pt x="8826" y="1981"/>
                      <a:pt x="8405" y="1524"/>
                    </a:cubicBezTo>
                    <a:cubicBezTo>
                      <a:pt x="7981" y="1066"/>
                      <a:pt x="7473" y="697"/>
                      <a:pt x="6880" y="418"/>
                    </a:cubicBezTo>
                    <a:cubicBezTo>
                      <a:pt x="6288" y="140"/>
                      <a:pt x="5627" y="1"/>
                      <a:pt x="4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3"/>
              <p:cNvSpPr/>
              <p:nvPr/>
            </p:nvSpPr>
            <p:spPr>
              <a:xfrm>
                <a:off x="3761200" y="1159000"/>
                <a:ext cx="216200" cy="241500"/>
              </a:xfrm>
              <a:custGeom>
                <a:rect b="b" l="l" r="r" t="t"/>
                <a:pathLst>
                  <a:path extrusionOk="0" h="9660" w="8648">
                    <a:moveTo>
                      <a:pt x="0" y="1"/>
                    </a:moveTo>
                    <a:lnTo>
                      <a:pt x="0" y="4926"/>
                    </a:lnTo>
                    <a:cubicBezTo>
                      <a:pt x="0" y="5564"/>
                      <a:pt x="82" y="6169"/>
                      <a:pt x="244" y="6739"/>
                    </a:cubicBezTo>
                    <a:cubicBezTo>
                      <a:pt x="406" y="7310"/>
                      <a:pt x="663" y="7811"/>
                      <a:pt x="1012" y="8243"/>
                    </a:cubicBezTo>
                    <a:cubicBezTo>
                      <a:pt x="1363" y="8675"/>
                      <a:pt x="1810" y="9019"/>
                      <a:pt x="2355" y="9275"/>
                    </a:cubicBezTo>
                    <a:cubicBezTo>
                      <a:pt x="2900" y="9532"/>
                      <a:pt x="3554" y="9660"/>
                      <a:pt x="4318" y="9660"/>
                    </a:cubicBezTo>
                    <a:cubicBezTo>
                      <a:pt x="5055" y="9660"/>
                      <a:pt x="5696" y="9539"/>
                      <a:pt x="6239" y="9295"/>
                    </a:cubicBezTo>
                    <a:cubicBezTo>
                      <a:pt x="6784" y="9052"/>
                      <a:pt x="7235" y="8720"/>
                      <a:pt x="7595" y="8297"/>
                    </a:cubicBezTo>
                    <a:cubicBezTo>
                      <a:pt x="7955" y="7875"/>
                      <a:pt x="8220" y="7373"/>
                      <a:pt x="8391" y="6794"/>
                    </a:cubicBezTo>
                    <a:cubicBezTo>
                      <a:pt x="8562" y="6213"/>
                      <a:pt x="8647" y="5590"/>
                      <a:pt x="8647" y="4926"/>
                    </a:cubicBezTo>
                    <a:lnTo>
                      <a:pt x="8647" y="1"/>
                    </a:lnTo>
                    <a:lnTo>
                      <a:pt x="6017" y="1"/>
                    </a:lnTo>
                    <a:lnTo>
                      <a:pt x="6017" y="4924"/>
                    </a:lnTo>
                    <a:cubicBezTo>
                      <a:pt x="6018" y="5228"/>
                      <a:pt x="5987" y="5531"/>
                      <a:pt x="5923" y="5828"/>
                    </a:cubicBezTo>
                    <a:cubicBezTo>
                      <a:pt x="5860" y="6115"/>
                      <a:pt x="5760" y="6370"/>
                      <a:pt x="5626" y="6590"/>
                    </a:cubicBezTo>
                    <a:cubicBezTo>
                      <a:pt x="5494" y="6807"/>
                      <a:pt x="5314" y="6989"/>
                      <a:pt x="5099" y="7123"/>
                    </a:cubicBezTo>
                    <a:cubicBezTo>
                      <a:pt x="4883" y="7258"/>
                      <a:pt x="4623" y="7326"/>
                      <a:pt x="4317" y="7326"/>
                    </a:cubicBezTo>
                    <a:cubicBezTo>
                      <a:pt x="4010" y="7326"/>
                      <a:pt x="3752" y="7260"/>
                      <a:pt x="3543" y="7130"/>
                    </a:cubicBezTo>
                    <a:cubicBezTo>
                      <a:pt x="3330" y="6998"/>
                      <a:pt x="3152" y="6818"/>
                      <a:pt x="3023" y="6604"/>
                    </a:cubicBezTo>
                    <a:cubicBezTo>
                      <a:pt x="2888" y="6384"/>
                      <a:pt x="2787" y="6128"/>
                      <a:pt x="2726" y="5836"/>
                    </a:cubicBezTo>
                    <a:cubicBezTo>
                      <a:pt x="2662" y="5536"/>
                      <a:pt x="2630" y="5231"/>
                      <a:pt x="2630" y="4926"/>
                    </a:cubicBezTo>
                    <a:lnTo>
                      <a:pt x="2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3"/>
              <p:cNvSpPr/>
              <p:nvPr/>
            </p:nvSpPr>
            <p:spPr>
              <a:xfrm>
                <a:off x="4308525" y="1159000"/>
                <a:ext cx="206775" cy="239475"/>
              </a:xfrm>
              <a:custGeom>
                <a:rect b="b" l="l" r="r" t="t"/>
                <a:pathLst>
                  <a:path extrusionOk="0" h="9579" w="8271">
                    <a:moveTo>
                      <a:pt x="4223" y="2295"/>
                    </a:moveTo>
                    <a:cubicBezTo>
                      <a:pt x="4384" y="2295"/>
                      <a:pt x="4546" y="2382"/>
                      <a:pt x="4708" y="2557"/>
                    </a:cubicBezTo>
                    <a:cubicBezTo>
                      <a:pt x="4871" y="2733"/>
                      <a:pt x="4953" y="2987"/>
                      <a:pt x="4953" y="3319"/>
                    </a:cubicBezTo>
                    <a:cubicBezTo>
                      <a:pt x="4951" y="3643"/>
                      <a:pt x="4881" y="3894"/>
                      <a:pt x="4742" y="4074"/>
                    </a:cubicBezTo>
                    <a:cubicBezTo>
                      <a:pt x="4603" y="4254"/>
                      <a:pt x="4452" y="4345"/>
                      <a:pt x="4290" y="4345"/>
                    </a:cubicBezTo>
                    <a:lnTo>
                      <a:pt x="2631" y="4345"/>
                    </a:lnTo>
                    <a:lnTo>
                      <a:pt x="2631" y="2295"/>
                    </a:lnTo>
                    <a:close/>
                    <a:moveTo>
                      <a:pt x="1" y="1"/>
                    </a:moveTo>
                    <a:lnTo>
                      <a:pt x="1" y="9578"/>
                    </a:lnTo>
                    <a:lnTo>
                      <a:pt x="2631" y="9578"/>
                    </a:lnTo>
                    <a:lnTo>
                      <a:pt x="2631" y="6637"/>
                    </a:lnTo>
                    <a:lnTo>
                      <a:pt x="3617" y="6637"/>
                    </a:lnTo>
                    <a:lnTo>
                      <a:pt x="5302" y="9578"/>
                    </a:lnTo>
                    <a:lnTo>
                      <a:pt x="8271" y="9578"/>
                    </a:lnTo>
                    <a:lnTo>
                      <a:pt x="6246" y="6058"/>
                    </a:lnTo>
                    <a:cubicBezTo>
                      <a:pt x="6679" y="5751"/>
                      <a:pt x="7016" y="5358"/>
                      <a:pt x="7259" y="4877"/>
                    </a:cubicBezTo>
                    <a:cubicBezTo>
                      <a:pt x="7501" y="4396"/>
                      <a:pt x="7622" y="3877"/>
                      <a:pt x="7622" y="3319"/>
                    </a:cubicBezTo>
                    <a:cubicBezTo>
                      <a:pt x="7622" y="2914"/>
                      <a:pt x="7542" y="2512"/>
                      <a:pt x="7380" y="2111"/>
                    </a:cubicBezTo>
                    <a:cubicBezTo>
                      <a:pt x="7222" y="1719"/>
                      <a:pt x="6996" y="1358"/>
                      <a:pt x="6712" y="1046"/>
                    </a:cubicBezTo>
                    <a:cubicBezTo>
                      <a:pt x="6429" y="736"/>
                      <a:pt x="6089" y="483"/>
                      <a:pt x="5693" y="291"/>
                    </a:cubicBezTo>
                    <a:cubicBezTo>
                      <a:pt x="5297" y="97"/>
                      <a:pt x="4865" y="1"/>
                      <a:pt x="4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3"/>
              <p:cNvSpPr/>
              <p:nvPr/>
            </p:nvSpPr>
            <p:spPr>
              <a:xfrm>
                <a:off x="5268025" y="2778925"/>
                <a:ext cx="61375" cy="1937650"/>
              </a:xfrm>
              <a:custGeom>
                <a:rect b="b" l="l" r="r" t="t"/>
                <a:pathLst>
                  <a:path extrusionOk="0" h="77506" w="2455">
                    <a:moveTo>
                      <a:pt x="1" y="0"/>
                    </a:moveTo>
                    <a:lnTo>
                      <a:pt x="1" y="77506"/>
                    </a:lnTo>
                    <a:lnTo>
                      <a:pt x="2454" y="77506"/>
                    </a:lnTo>
                    <a:lnTo>
                      <a:pt x="2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3"/>
              <p:cNvSpPr/>
              <p:nvPr/>
            </p:nvSpPr>
            <p:spPr>
              <a:xfrm>
                <a:off x="1982525" y="1430775"/>
                <a:ext cx="61350" cy="1573050"/>
              </a:xfrm>
              <a:custGeom>
                <a:rect b="b" l="l" r="r" t="t"/>
                <a:pathLst>
                  <a:path extrusionOk="0" h="62922" w="2454">
                    <a:moveTo>
                      <a:pt x="0" y="0"/>
                    </a:moveTo>
                    <a:lnTo>
                      <a:pt x="0" y="62922"/>
                    </a:lnTo>
                    <a:lnTo>
                      <a:pt x="2453" y="62922"/>
                    </a:lnTo>
                    <a:lnTo>
                      <a:pt x="2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3"/>
              <p:cNvSpPr/>
              <p:nvPr/>
            </p:nvSpPr>
            <p:spPr>
              <a:xfrm>
                <a:off x="1882200" y="3263125"/>
                <a:ext cx="236575" cy="236525"/>
              </a:xfrm>
              <a:custGeom>
                <a:rect b="b" l="l" r="r" t="t"/>
                <a:pathLst>
                  <a:path extrusionOk="0" h="9461" w="9463">
                    <a:moveTo>
                      <a:pt x="4732" y="2452"/>
                    </a:moveTo>
                    <a:cubicBezTo>
                      <a:pt x="5987" y="2452"/>
                      <a:pt x="7010" y="3475"/>
                      <a:pt x="7010" y="4730"/>
                    </a:cubicBezTo>
                    <a:cubicBezTo>
                      <a:pt x="7010" y="5987"/>
                      <a:pt x="5989" y="7009"/>
                      <a:pt x="4732" y="7009"/>
                    </a:cubicBezTo>
                    <a:cubicBezTo>
                      <a:pt x="3475" y="7009"/>
                      <a:pt x="2453" y="5988"/>
                      <a:pt x="2453" y="4730"/>
                    </a:cubicBezTo>
                    <a:cubicBezTo>
                      <a:pt x="2453" y="3473"/>
                      <a:pt x="3475" y="2452"/>
                      <a:pt x="4732" y="2452"/>
                    </a:cubicBezTo>
                    <a:close/>
                    <a:moveTo>
                      <a:pt x="4732" y="0"/>
                    </a:moveTo>
                    <a:cubicBezTo>
                      <a:pt x="2124" y="0"/>
                      <a:pt x="1" y="2122"/>
                      <a:pt x="1" y="4730"/>
                    </a:cubicBezTo>
                    <a:cubicBezTo>
                      <a:pt x="1" y="7338"/>
                      <a:pt x="2124" y="9461"/>
                      <a:pt x="4732" y="9461"/>
                    </a:cubicBezTo>
                    <a:cubicBezTo>
                      <a:pt x="7341" y="9461"/>
                      <a:pt x="9463" y="7338"/>
                      <a:pt x="9463" y="4730"/>
                    </a:cubicBezTo>
                    <a:cubicBezTo>
                      <a:pt x="9463" y="2123"/>
                      <a:pt x="7339"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3"/>
              <p:cNvSpPr/>
              <p:nvPr/>
            </p:nvSpPr>
            <p:spPr>
              <a:xfrm>
                <a:off x="5180450" y="2322125"/>
                <a:ext cx="236575" cy="236575"/>
              </a:xfrm>
              <a:custGeom>
                <a:rect b="b" l="l" r="r" t="t"/>
                <a:pathLst>
                  <a:path extrusionOk="0" h="9463" w="9463">
                    <a:moveTo>
                      <a:pt x="4731" y="2452"/>
                    </a:moveTo>
                    <a:cubicBezTo>
                      <a:pt x="5987" y="2452"/>
                      <a:pt x="7009" y="3475"/>
                      <a:pt x="7009" y="4731"/>
                    </a:cubicBezTo>
                    <a:cubicBezTo>
                      <a:pt x="7009" y="5988"/>
                      <a:pt x="5988" y="7010"/>
                      <a:pt x="4731" y="7010"/>
                    </a:cubicBezTo>
                    <a:cubicBezTo>
                      <a:pt x="3474" y="7010"/>
                      <a:pt x="2452" y="5988"/>
                      <a:pt x="2452" y="4731"/>
                    </a:cubicBezTo>
                    <a:cubicBezTo>
                      <a:pt x="2452" y="3475"/>
                      <a:pt x="3474" y="2454"/>
                      <a:pt x="4731" y="2454"/>
                    </a:cubicBezTo>
                    <a:lnTo>
                      <a:pt x="4731" y="2452"/>
                    </a:lnTo>
                    <a:close/>
                    <a:moveTo>
                      <a:pt x="4731" y="0"/>
                    </a:moveTo>
                    <a:cubicBezTo>
                      <a:pt x="2123" y="0"/>
                      <a:pt x="0" y="2123"/>
                      <a:pt x="0" y="4731"/>
                    </a:cubicBezTo>
                    <a:cubicBezTo>
                      <a:pt x="0" y="7340"/>
                      <a:pt x="2123" y="9462"/>
                      <a:pt x="4731" y="9462"/>
                    </a:cubicBezTo>
                    <a:cubicBezTo>
                      <a:pt x="7340" y="9462"/>
                      <a:pt x="9462" y="7339"/>
                      <a:pt x="9462" y="4731"/>
                    </a:cubicBezTo>
                    <a:cubicBezTo>
                      <a:pt x="9462" y="2123"/>
                      <a:pt x="7338" y="0"/>
                      <a:pt x="4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2" name="Google Shape;802;p33"/>
            <p:cNvSpPr/>
            <p:nvPr/>
          </p:nvSpPr>
          <p:spPr>
            <a:xfrm>
              <a:off x="956925" y="1380150"/>
              <a:ext cx="3615092" cy="2964328"/>
            </a:xfrm>
            <a:custGeom>
              <a:rect b="b" l="l" r="r" t="t"/>
              <a:pathLst>
                <a:path extrusionOk="0" h="27968" w="36553">
                  <a:moveTo>
                    <a:pt x="0" y="0"/>
                  </a:moveTo>
                  <a:lnTo>
                    <a:pt x="0" y="27968"/>
                  </a:lnTo>
                  <a:lnTo>
                    <a:pt x="36553" y="27968"/>
                  </a:lnTo>
                  <a:lnTo>
                    <a:pt x="36553" y="0"/>
                  </a:lnTo>
                  <a:close/>
                </a:path>
              </a:pathLst>
            </a:cu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3"/>
            <p:cNvSpPr/>
            <p:nvPr/>
          </p:nvSpPr>
          <p:spPr>
            <a:xfrm>
              <a:off x="956924" y="1381176"/>
              <a:ext cx="3615092" cy="183518"/>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3"/>
            <p:cNvSpPr/>
            <p:nvPr/>
          </p:nvSpPr>
          <p:spPr>
            <a:xfrm>
              <a:off x="11403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3"/>
            <p:cNvSpPr/>
            <p:nvPr/>
          </p:nvSpPr>
          <p:spPr>
            <a:xfrm>
              <a:off x="12715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3"/>
            <p:cNvSpPr/>
            <p:nvPr/>
          </p:nvSpPr>
          <p:spPr>
            <a:xfrm>
              <a:off x="10090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 name="Google Shape;807;p33"/>
          <p:cNvSpPr txBox="1"/>
          <p:nvPr>
            <p:ph idx="1" type="subTitle"/>
          </p:nvPr>
        </p:nvSpPr>
        <p:spPr>
          <a:xfrm>
            <a:off x="4787775" y="1617625"/>
            <a:ext cx="3273000" cy="44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FEATURES OF THE PRODUCT</a:t>
            </a:r>
            <a:endParaRPr>
              <a:solidFill>
                <a:schemeClr val="dk1"/>
              </a:solidFill>
            </a:endParaRPr>
          </a:p>
        </p:txBody>
      </p:sp>
      <p:sp>
        <p:nvSpPr>
          <p:cNvPr id="808" name="Google Shape;808;p33"/>
          <p:cNvSpPr txBox="1"/>
          <p:nvPr>
            <p:ph idx="2" type="body"/>
          </p:nvPr>
        </p:nvSpPr>
        <p:spPr>
          <a:xfrm>
            <a:off x="4787775" y="2114150"/>
            <a:ext cx="3273000" cy="25392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Clr>
                <a:schemeClr val="dk1"/>
              </a:buClr>
              <a:buSzPts val="1800"/>
              <a:buChar char="●"/>
            </a:pPr>
            <a:r>
              <a:rPr lang="en">
                <a:solidFill>
                  <a:schemeClr val="dk1"/>
                </a:solidFill>
              </a:rPr>
              <a:t>You can write about the product here</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You can write about the product here</a:t>
            </a:r>
            <a:endParaRPr>
              <a:solidFill>
                <a:schemeClr val="dk1"/>
              </a:solidFill>
            </a:endParaRPr>
          </a:p>
          <a:p>
            <a:pPr indent="-342900" lvl="0" marL="457200" rtl="0" algn="l">
              <a:spcBef>
                <a:spcPts val="1600"/>
              </a:spcBef>
              <a:spcAft>
                <a:spcPts val="1600"/>
              </a:spcAft>
              <a:buClr>
                <a:schemeClr val="dk1"/>
              </a:buClr>
              <a:buSzPts val="1800"/>
              <a:buChar char="●"/>
            </a:pPr>
            <a:r>
              <a:rPr lang="en">
                <a:solidFill>
                  <a:schemeClr val="dk1"/>
                </a:solidFill>
              </a:rPr>
              <a:t>You can write about the product here</a:t>
            </a:r>
            <a:endParaRPr>
              <a:solidFill>
                <a:schemeClr val="dk1"/>
              </a:solidFill>
            </a:endParaRPr>
          </a:p>
        </p:txBody>
      </p:sp>
      <p:pic>
        <p:nvPicPr>
          <p:cNvPr id="809" name="Google Shape;809;p33"/>
          <p:cNvPicPr preferRelativeResize="0"/>
          <p:nvPr/>
        </p:nvPicPr>
        <p:blipFill rotWithShape="1">
          <a:blip r:embed="rId3">
            <a:alphaModFix/>
          </a:blip>
          <a:srcRect b="1489" l="15698" r="13874" t="2412"/>
          <a:stretch/>
        </p:blipFill>
        <p:spPr>
          <a:xfrm>
            <a:off x="721600" y="1574000"/>
            <a:ext cx="3596700" cy="2760600"/>
          </a:xfrm>
          <a:prstGeom prst="rect">
            <a:avLst/>
          </a:prstGeom>
          <a:noFill/>
          <a:ln>
            <a:noFill/>
          </a:ln>
        </p:spPr>
      </p:pic>
      <p:sp>
        <p:nvSpPr>
          <p:cNvPr id="810" name="Google Shape;810;p33"/>
          <p:cNvSpPr txBox="1"/>
          <p:nvPr>
            <p:ph type="title"/>
          </p:nvPr>
        </p:nvSpPr>
        <p:spPr>
          <a:xfrm>
            <a:off x="697475" y="575845"/>
            <a:ext cx="773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THE PRODUCT</a:t>
            </a:r>
            <a:endParaRPr/>
          </a:p>
        </p:txBody>
      </p:sp>
      <p:sp>
        <p:nvSpPr>
          <p:cNvPr id="811" name="Google Shape;811;p33"/>
          <p:cNvSpPr/>
          <p:nvPr/>
        </p:nvSpPr>
        <p:spPr>
          <a:xfrm>
            <a:off x="4908957" y="2345304"/>
            <a:ext cx="253201" cy="384305"/>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3"/>
          <p:cNvSpPr/>
          <p:nvPr/>
        </p:nvSpPr>
        <p:spPr>
          <a:xfrm>
            <a:off x="971861" y="4283165"/>
            <a:ext cx="253192" cy="271427"/>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3"/>
          <p:cNvSpPr/>
          <p:nvPr/>
        </p:nvSpPr>
        <p:spPr>
          <a:xfrm>
            <a:off x="4908957" y="3011779"/>
            <a:ext cx="253201" cy="384305"/>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3"/>
          <p:cNvSpPr/>
          <p:nvPr/>
        </p:nvSpPr>
        <p:spPr>
          <a:xfrm>
            <a:off x="4908957" y="3793329"/>
            <a:ext cx="253201" cy="384305"/>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34"/>
          <p:cNvSpPr txBox="1"/>
          <p:nvPr>
            <p:ph type="title"/>
          </p:nvPr>
        </p:nvSpPr>
        <p:spPr>
          <a:xfrm>
            <a:off x="697475" y="596167"/>
            <a:ext cx="773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GOALS</a:t>
            </a:r>
            <a:endParaRPr/>
          </a:p>
        </p:txBody>
      </p:sp>
      <p:sp>
        <p:nvSpPr>
          <p:cNvPr id="820" name="Google Shape;820;p34"/>
          <p:cNvSpPr txBox="1"/>
          <p:nvPr>
            <p:ph idx="2" type="title"/>
          </p:nvPr>
        </p:nvSpPr>
        <p:spPr>
          <a:xfrm>
            <a:off x="1231566" y="3123474"/>
            <a:ext cx="2553900" cy="40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821" name="Google Shape;821;p34"/>
          <p:cNvSpPr txBox="1"/>
          <p:nvPr>
            <p:ph idx="1" type="subTitle"/>
          </p:nvPr>
        </p:nvSpPr>
        <p:spPr>
          <a:xfrm>
            <a:off x="1231566" y="3434882"/>
            <a:ext cx="25539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sp>
        <p:nvSpPr>
          <p:cNvPr id="822" name="Google Shape;822;p34"/>
          <p:cNvSpPr txBox="1"/>
          <p:nvPr>
            <p:ph idx="3" type="title"/>
          </p:nvPr>
        </p:nvSpPr>
        <p:spPr>
          <a:xfrm>
            <a:off x="5362215" y="3123474"/>
            <a:ext cx="2553900" cy="40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23" name="Google Shape;823;p34"/>
          <p:cNvSpPr txBox="1"/>
          <p:nvPr>
            <p:ph idx="4" type="subTitle"/>
          </p:nvPr>
        </p:nvSpPr>
        <p:spPr>
          <a:xfrm>
            <a:off x="5362215" y="3434882"/>
            <a:ext cx="25539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a:t>
            </a:r>
            <a:endParaRPr/>
          </a:p>
          <a:p>
            <a:pPr indent="0" lvl="0" marL="0" rtl="0" algn="ctr">
              <a:spcBef>
                <a:spcPts val="0"/>
              </a:spcBef>
              <a:spcAft>
                <a:spcPts val="0"/>
              </a:spcAft>
              <a:buNone/>
            </a:pPr>
            <a:r>
              <a:rPr lang="en"/>
              <a:t>planet to the Sun</a:t>
            </a:r>
            <a:endParaRPr/>
          </a:p>
          <a:p>
            <a:pPr indent="0" lvl="0" marL="0" rtl="0" algn="ctr">
              <a:spcBef>
                <a:spcPts val="0"/>
              </a:spcBef>
              <a:spcAft>
                <a:spcPts val="0"/>
              </a:spcAft>
              <a:buNone/>
            </a:pPr>
            <a:r>
              <a:t/>
            </a:r>
            <a:endParaRPr/>
          </a:p>
        </p:txBody>
      </p:sp>
      <p:sp>
        <p:nvSpPr>
          <p:cNvPr id="824" name="Google Shape;824;p34"/>
          <p:cNvSpPr txBox="1"/>
          <p:nvPr>
            <p:ph idx="5" type="title"/>
          </p:nvPr>
        </p:nvSpPr>
        <p:spPr>
          <a:xfrm>
            <a:off x="1231566" y="1791754"/>
            <a:ext cx="2553900" cy="40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825" name="Google Shape;825;p34"/>
          <p:cNvSpPr txBox="1"/>
          <p:nvPr>
            <p:ph idx="6" type="subTitle"/>
          </p:nvPr>
        </p:nvSpPr>
        <p:spPr>
          <a:xfrm>
            <a:off x="1231566" y="2103161"/>
            <a:ext cx="25539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a:t>
            </a:r>
            <a:endParaRPr/>
          </a:p>
          <a:p>
            <a:pPr indent="0" lvl="0" marL="0" rtl="0" algn="ctr">
              <a:spcBef>
                <a:spcPts val="0"/>
              </a:spcBef>
              <a:spcAft>
                <a:spcPts val="0"/>
              </a:spcAft>
              <a:buNone/>
            </a:pPr>
            <a:r>
              <a:rPr lang="en"/>
              <a:t>planet from the Sun</a:t>
            </a:r>
            <a:endParaRPr/>
          </a:p>
        </p:txBody>
      </p:sp>
      <p:sp>
        <p:nvSpPr>
          <p:cNvPr id="826" name="Google Shape;826;p34"/>
          <p:cNvSpPr txBox="1"/>
          <p:nvPr>
            <p:ph idx="7" type="title"/>
          </p:nvPr>
        </p:nvSpPr>
        <p:spPr>
          <a:xfrm>
            <a:off x="5362215" y="1791754"/>
            <a:ext cx="2553900" cy="40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27" name="Google Shape;827;p34"/>
          <p:cNvSpPr txBox="1"/>
          <p:nvPr>
            <p:ph idx="8" type="subTitle"/>
          </p:nvPr>
        </p:nvSpPr>
        <p:spPr>
          <a:xfrm>
            <a:off x="5362215" y="2103161"/>
            <a:ext cx="25539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a:p>
            <a:pPr indent="0" lvl="0" marL="0" rtl="0" algn="ctr">
              <a:spcBef>
                <a:spcPts val="0"/>
              </a:spcBef>
              <a:spcAft>
                <a:spcPts val="0"/>
              </a:spcAft>
              <a:buNone/>
            </a:pPr>
            <a:r>
              <a:t/>
            </a:r>
            <a:endParaRPr/>
          </a:p>
        </p:txBody>
      </p:sp>
      <p:cxnSp>
        <p:nvCxnSpPr>
          <p:cNvPr id="828" name="Google Shape;828;p34"/>
          <p:cNvCxnSpPr/>
          <p:nvPr/>
        </p:nvCxnSpPr>
        <p:spPr>
          <a:xfrm rot="10800000">
            <a:off x="1421800" y="2901120"/>
            <a:ext cx="2325000" cy="0"/>
          </a:xfrm>
          <a:prstGeom prst="straightConnector1">
            <a:avLst/>
          </a:prstGeom>
          <a:noFill/>
          <a:ln cap="flat" cmpd="sng" w="19050">
            <a:solidFill>
              <a:schemeClr val="accent5"/>
            </a:solidFill>
            <a:prstDash val="solid"/>
            <a:round/>
            <a:headEnd len="med" w="med" type="none"/>
            <a:tailEnd len="med" w="med" type="none"/>
          </a:ln>
        </p:spPr>
      </p:cxnSp>
      <p:cxnSp>
        <p:nvCxnSpPr>
          <p:cNvPr id="829" name="Google Shape;829;p34"/>
          <p:cNvCxnSpPr/>
          <p:nvPr/>
        </p:nvCxnSpPr>
        <p:spPr>
          <a:xfrm rot="10800000">
            <a:off x="5488912" y="2901120"/>
            <a:ext cx="2325000" cy="0"/>
          </a:xfrm>
          <a:prstGeom prst="straightConnector1">
            <a:avLst/>
          </a:prstGeom>
          <a:noFill/>
          <a:ln cap="flat" cmpd="sng" w="19050">
            <a:solidFill>
              <a:schemeClr val="accent5"/>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35"/>
          <p:cNvSpPr txBox="1"/>
          <p:nvPr>
            <p:ph type="title"/>
          </p:nvPr>
        </p:nvSpPr>
        <p:spPr>
          <a:xfrm>
            <a:off x="713225" y="588077"/>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CORE VALUES</a:t>
            </a:r>
            <a:endParaRPr/>
          </a:p>
        </p:txBody>
      </p:sp>
      <p:sp>
        <p:nvSpPr>
          <p:cNvPr id="835" name="Google Shape;835;p35"/>
          <p:cNvSpPr txBox="1"/>
          <p:nvPr>
            <p:ph idx="2" type="title"/>
          </p:nvPr>
        </p:nvSpPr>
        <p:spPr>
          <a:xfrm>
            <a:off x="1005350" y="1852575"/>
            <a:ext cx="2253000" cy="40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36" name="Google Shape;836;p35"/>
          <p:cNvSpPr txBox="1"/>
          <p:nvPr>
            <p:ph idx="1" type="subTitle"/>
          </p:nvPr>
        </p:nvSpPr>
        <p:spPr>
          <a:xfrm>
            <a:off x="1005350" y="2163977"/>
            <a:ext cx="22530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 of them all</a:t>
            </a:r>
            <a:endParaRPr/>
          </a:p>
        </p:txBody>
      </p:sp>
      <p:sp>
        <p:nvSpPr>
          <p:cNvPr id="837" name="Google Shape;837;p35"/>
          <p:cNvSpPr txBox="1"/>
          <p:nvPr>
            <p:ph idx="3" type="title"/>
          </p:nvPr>
        </p:nvSpPr>
        <p:spPr>
          <a:xfrm>
            <a:off x="3445494" y="1852575"/>
            <a:ext cx="2253000" cy="40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38" name="Google Shape;838;p35"/>
          <p:cNvSpPr txBox="1"/>
          <p:nvPr>
            <p:ph idx="4" type="subTitle"/>
          </p:nvPr>
        </p:nvSpPr>
        <p:spPr>
          <a:xfrm>
            <a:off x="3445494" y="2163977"/>
            <a:ext cx="22530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a:p>
            <a:pPr indent="0" lvl="0" marL="0" rtl="0" algn="ctr">
              <a:spcBef>
                <a:spcPts val="0"/>
              </a:spcBef>
              <a:spcAft>
                <a:spcPts val="0"/>
              </a:spcAft>
              <a:buNone/>
            </a:pPr>
            <a:r>
              <a:t/>
            </a:r>
            <a:endParaRPr/>
          </a:p>
        </p:txBody>
      </p:sp>
      <p:sp>
        <p:nvSpPr>
          <p:cNvPr id="839" name="Google Shape;839;p35"/>
          <p:cNvSpPr txBox="1"/>
          <p:nvPr>
            <p:ph idx="5" type="title"/>
          </p:nvPr>
        </p:nvSpPr>
        <p:spPr>
          <a:xfrm>
            <a:off x="5885639" y="1852575"/>
            <a:ext cx="2253000" cy="40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840" name="Google Shape;840;p35"/>
          <p:cNvSpPr txBox="1"/>
          <p:nvPr>
            <p:ph idx="6" type="subTitle"/>
          </p:nvPr>
        </p:nvSpPr>
        <p:spPr>
          <a:xfrm>
            <a:off x="5885639" y="2163977"/>
            <a:ext cx="22530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a:t>
            </a:r>
            <a:endParaRPr/>
          </a:p>
          <a:p>
            <a:pPr indent="0" lvl="0" marL="0" rtl="0" algn="ctr">
              <a:spcBef>
                <a:spcPts val="0"/>
              </a:spcBef>
              <a:spcAft>
                <a:spcPts val="0"/>
              </a:spcAft>
              <a:buNone/>
            </a:pPr>
            <a:r>
              <a:rPr lang="en"/>
              <a:t>Mars is a cold place</a:t>
            </a:r>
            <a:endParaRPr/>
          </a:p>
        </p:txBody>
      </p:sp>
      <p:sp>
        <p:nvSpPr>
          <p:cNvPr id="841" name="Google Shape;841;p35"/>
          <p:cNvSpPr txBox="1"/>
          <p:nvPr>
            <p:ph idx="7" type="title"/>
          </p:nvPr>
        </p:nvSpPr>
        <p:spPr>
          <a:xfrm>
            <a:off x="1005350" y="3207875"/>
            <a:ext cx="2253000" cy="40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842" name="Google Shape;842;p35"/>
          <p:cNvSpPr txBox="1"/>
          <p:nvPr>
            <p:ph idx="8" type="subTitle"/>
          </p:nvPr>
        </p:nvSpPr>
        <p:spPr>
          <a:xfrm>
            <a:off x="1005350" y="3519277"/>
            <a:ext cx="22530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one in the Solar System</a:t>
            </a:r>
            <a:endParaRPr/>
          </a:p>
          <a:p>
            <a:pPr indent="0" lvl="0" marL="0" rtl="0" algn="ctr">
              <a:spcBef>
                <a:spcPts val="0"/>
              </a:spcBef>
              <a:spcAft>
                <a:spcPts val="0"/>
              </a:spcAft>
              <a:buNone/>
            </a:pPr>
            <a:r>
              <a:t/>
            </a:r>
            <a:endParaRPr/>
          </a:p>
        </p:txBody>
      </p:sp>
      <p:sp>
        <p:nvSpPr>
          <p:cNvPr id="843" name="Google Shape;843;p35"/>
          <p:cNvSpPr txBox="1"/>
          <p:nvPr>
            <p:ph idx="9" type="title"/>
          </p:nvPr>
        </p:nvSpPr>
        <p:spPr>
          <a:xfrm>
            <a:off x="3445494" y="3207875"/>
            <a:ext cx="2253000" cy="40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844" name="Google Shape;844;p35"/>
          <p:cNvSpPr txBox="1"/>
          <p:nvPr>
            <p:ph idx="13" type="subTitle"/>
          </p:nvPr>
        </p:nvSpPr>
        <p:spPr>
          <a:xfrm>
            <a:off x="3445494" y="3519277"/>
            <a:ext cx="22530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the ringed one and a gas giant</a:t>
            </a:r>
            <a:endParaRPr/>
          </a:p>
          <a:p>
            <a:pPr indent="0" lvl="0" marL="0" rtl="0" algn="ctr">
              <a:spcBef>
                <a:spcPts val="0"/>
              </a:spcBef>
              <a:spcAft>
                <a:spcPts val="0"/>
              </a:spcAft>
              <a:buNone/>
            </a:pPr>
            <a:r>
              <a:t/>
            </a:r>
            <a:endParaRPr/>
          </a:p>
        </p:txBody>
      </p:sp>
      <p:sp>
        <p:nvSpPr>
          <p:cNvPr id="845" name="Google Shape;845;p35"/>
          <p:cNvSpPr txBox="1"/>
          <p:nvPr>
            <p:ph idx="14" type="title"/>
          </p:nvPr>
        </p:nvSpPr>
        <p:spPr>
          <a:xfrm>
            <a:off x="5885639" y="3207875"/>
            <a:ext cx="2253000" cy="40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846" name="Google Shape;846;p35"/>
          <p:cNvSpPr txBox="1"/>
          <p:nvPr>
            <p:ph idx="15" type="subTitle"/>
          </p:nvPr>
        </p:nvSpPr>
        <p:spPr>
          <a:xfrm>
            <a:off x="5885639" y="3519277"/>
            <a:ext cx="22530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cxnSp>
        <p:nvCxnSpPr>
          <p:cNvPr id="847" name="Google Shape;847;p35"/>
          <p:cNvCxnSpPr/>
          <p:nvPr/>
        </p:nvCxnSpPr>
        <p:spPr>
          <a:xfrm rot="10800000">
            <a:off x="1199100" y="4457550"/>
            <a:ext cx="6745800" cy="0"/>
          </a:xfrm>
          <a:prstGeom prst="straightConnector1">
            <a:avLst/>
          </a:prstGeom>
          <a:noFill/>
          <a:ln cap="flat" cmpd="sng" w="19050">
            <a:solidFill>
              <a:schemeClr val="lt1"/>
            </a:solidFill>
            <a:prstDash val="solid"/>
            <a:round/>
            <a:headEnd len="med" w="med" type="none"/>
            <a:tailEnd len="med" w="med" type="none"/>
          </a:ln>
        </p:spPr>
      </p:cxnSp>
      <p:cxnSp>
        <p:nvCxnSpPr>
          <p:cNvPr id="848" name="Google Shape;848;p35"/>
          <p:cNvCxnSpPr/>
          <p:nvPr/>
        </p:nvCxnSpPr>
        <p:spPr>
          <a:xfrm rot="10800000">
            <a:off x="1199100" y="1309725"/>
            <a:ext cx="6745800" cy="0"/>
          </a:xfrm>
          <a:prstGeom prst="straightConnector1">
            <a:avLst/>
          </a:prstGeom>
          <a:noFill/>
          <a:ln cap="flat" cmpd="sng" w="19050">
            <a:solidFill>
              <a:schemeClr val="lt1"/>
            </a:solidFill>
            <a:prstDash val="solid"/>
            <a:round/>
            <a:headEnd len="med" w="med" type="none"/>
            <a:tailEnd len="med" w="med" type="none"/>
          </a:ln>
        </p:spPr>
      </p:cxnSp>
      <p:sp>
        <p:nvSpPr>
          <p:cNvPr id="849" name="Google Shape;849;p35"/>
          <p:cNvSpPr/>
          <p:nvPr/>
        </p:nvSpPr>
        <p:spPr>
          <a:xfrm>
            <a:off x="2045400" y="1535914"/>
            <a:ext cx="172882" cy="26242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5"/>
          <p:cNvSpPr/>
          <p:nvPr/>
        </p:nvSpPr>
        <p:spPr>
          <a:xfrm>
            <a:off x="4485563" y="1535914"/>
            <a:ext cx="172882" cy="26242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5"/>
          <p:cNvSpPr/>
          <p:nvPr/>
        </p:nvSpPr>
        <p:spPr>
          <a:xfrm>
            <a:off x="6925738" y="1535914"/>
            <a:ext cx="172882" cy="26242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5"/>
          <p:cNvSpPr/>
          <p:nvPr/>
        </p:nvSpPr>
        <p:spPr>
          <a:xfrm>
            <a:off x="2045400" y="2949196"/>
            <a:ext cx="172882" cy="26242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5"/>
          <p:cNvSpPr/>
          <p:nvPr/>
        </p:nvSpPr>
        <p:spPr>
          <a:xfrm>
            <a:off x="4485563" y="2949196"/>
            <a:ext cx="172882" cy="26242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5"/>
          <p:cNvSpPr/>
          <p:nvPr/>
        </p:nvSpPr>
        <p:spPr>
          <a:xfrm>
            <a:off x="6925738" y="2949196"/>
            <a:ext cx="172882" cy="26242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36"/>
          <p:cNvSpPr txBox="1"/>
          <p:nvPr>
            <p:ph type="title"/>
          </p:nvPr>
        </p:nvSpPr>
        <p:spPr>
          <a:xfrm>
            <a:off x="697475" y="595017"/>
            <a:ext cx="773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SETS US APART?</a:t>
            </a:r>
            <a:endParaRPr/>
          </a:p>
        </p:txBody>
      </p:sp>
      <p:sp>
        <p:nvSpPr>
          <p:cNvPr id="860" name="Google Shape;860;p36"/>
          <p:cNvSpPr txBox="1"/>
          <p:nvPr>
            <p:ph idx="2" type="title"/>
          </p:nvPr>
        </p:nvSpPr>
        <p:spPr>
          <a:xfrm>
            <a:off x="1421025" y="2225402"/>
            <a:ext cx="2553900" cy="40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61" name="Google Shape;861;p36"/>
          <p:cNvSpPr txBox="1"/>
          <p:nvPr>
            <p:ph idx="1" type="subTitle"/>
          </p:nvPr>
        </p:nvSpPr>
        <p:spPr>
          <a:xfrm>
            <a:off x="1421038" y="2578705"/>
            <a:ext cx="2553900" cy="119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a:t>
            </a:r>
            <a:endParaRPr/>
          </a:p>
          <a:p>
            <a:pPr indent="0" lvl="0" marL="0" rtl="0" algn="ctr">
              <a:spcBef>
                <a:spcPts val="0"/>
              </a:spcBef>
              <a:spcAft>
                <a:spcPts val="0"/>
              </a:spcAft>
              <a:buNone/>
            </a:pPr>
            <a:r>
              <a:rPr lang="en"/>
              <a:t>planet to the Sun and</a:t>
            </a:r>
            <a:endParaRPr/>
          </a:p>
          <a:p>
            <a:pPr indent="0" lvl="0" marL="0" rtl="0" algn="ctr">
              <a:spcBef>
                <a:spcPts val="0"/>
              </a:spcBef>
              <a:spcAft>
                <a:spcPts val="0"/>
              </a:spcAft>
              <a:buNone/>
            </a:pPr>
            <a:r>
              <a:rPr lang="en"/>
              <a:t>also the smallest one in</a:t>
            </a:r>
            <a:endParaRPr/>
          </a:p>
          <a:p>
            <a:pPr indent="0" lvl="0" marL="0" rtl="0" algn="ctr">
              <a:spcBef>
                <a:spcPts val="0"/>
              </a:spcBef>
              <a:spcAft>
                <a:spcPts val="0"/>
              </a:spcAft>
              <a:buNone/>
            </a:pPr>
            <a:r>
              <a:rPr lang="en"/>
              <a:t>the Solar System</a:t>
            </a:r>
            <a:endParaRPr/>
          </a:p>
        </p:txBody>
      </p:sp>
      <p:sp>
        <p:nvSpPr>
          <p:cNvPr id="862" name="Google Shape;862;p36"/>
          <p:cNvSpPr txBox="1"/>
          <p:nvPr>
            <p:ph idx="3" type="title"/>
          </p:nvPr>
        </p:nvSpPr>
        <p:spPr>
          <a:xfrm>
            <a:off x="5169050" y="2225402"/>
            <a:ext cx="2553900" cy="40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863" name="Google Shape;863;p36"/>
          <p:cNvSpPr txBox="1"/>
          <p:nvPr>
            <p:ph idx="4" type="subTitle"/>
          </p:nvPr>
        </p:nvSpPr>
        <p:spPr>
          <a:xfrm>
            <a:off x="5169063" y="2578705"/>
            <a:ext cx="2553900" cy="119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a:t>
            </a:r>
            <a:endParaRPr/>
          </a:p>
          <a:p>
            <a:pPr indent="0" lvl="0" marL="0" rtl="0" algn="ctr">
              <a:spcBef>
                <a:spcPts val="0"/>
              </a:spcBef>
              <a:spcAft>
                <a:spcPts val="0"/>
              </a:spcAft>
              <a:buNone/>
            </a:pPr>
            <a:r>
              <a:rPr lang="en"/>
              <a:t>planet from the Sun</a:t>
            </a:r>
            <a:endParaRPr/>
          </a:p>
          <a:p>
            <a:pPr indent="0" lvl="0" marL="0" rtl="0" algn="ctr">
              <a:spcBef>
                <a:spcPts val="0"/>
              </a:spcBef>
              <a:spcAft>
                <a:spcPts val="0"/>
              </a:spcAft>
              <a:buNone/>
            </a:pPr>
            <a:r>
              <a:rPr lang="en"/>
              <a:t>and the fourth-largest</a:t>
            </a:r>
            <a:endParaRPr/>
          </a:p>
          <a:p>
            <a:pPr indent="0" lvl="0" marL="0" rtl="0" algn="ctr">
              <a:spcBef>
                <a:spcPts val="0"/>
              </a:spcBef>
              <a:spcAft>
                <a:spcPts val="0"/>
              </a:spcAft>
              <a:buNone/>
            </a:pPr>
            <a:r>
              <a:rPr lang="en"/>
              <a:t>in the Solar System</a:t>
            </a:r>
            <a:endParaRPr/>
          </a:p>
        </p:txBody>
      </p:sp>
      <p:sp>
        <p:nvSpPr>
          <p:cNvPr id="864" name="Google Shape;864;p36"/>
          <p:cNvSpPr/>
          <p:nvPr/>
        </p:nvSpPr>
        <p:spPr>
          <a:xfrm>
            <a:off x="2553233" y="1755498"/>
            <a:ext cx="286972" cy="435602"/>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6"/>
          <p:cNvSpPr/>
          <p:nvPr/>
        </p:nvSpPr>
        <p:spPr>
          <a:xfrm>
            <a:off x="6202323" y="1744761"/>
            <a:ext cx="427355" cy="460932"/>
          </a:xfrm>
          <a:custGeom>
            <a:rect b="b" l="l" r="r" t="t"/>
            <a:pathLst>
              <a:path extrusionOk="0" h="6216" w="5763">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 name="Google Shape;866;p36"/>
          <p:cNvGrpSpPr/>
          <p:nvPr/>
        </p:nvGrpSpPr>
        <p:grpSpPr>
          <a:xfrm>
            <a:off x="7933269" y="2691775"/>
            <a:ext cx="1086847" cy="2449551"/>
            <a:chOff x="7933269" y="2691775"/>
            <a:chExt cx="1086847" cy="2449551"/>
          </a:xfrm>
        </p:grpSpPr>
        <p:sp>
          <p:nvSpPr>
            <p:cNvPr id="867" name="Google Shape;867;p36"/>
            <p:cNvSpPr/>
            <p:nvPr/>
          </p:nvSpPr>
          <p:spPr>
            <a:xfrm>
              <a:off x="8082664" y="2777165"/>
              <a:ext cx="788060" cy="2278800"/>
            </a:xfrm>
            <a:custGeom>
              <a:rect b="b" l="l" r="r" t="t"/>
              <a:pathLst>
                <a:path extrusionOk="0" h="17800" w="6156">
                  <a:moveTo>
                    <a:pt x="0" y="0"/>
                  </a:moveTo>
                  <a:lnTo>
                    <a:pt x="0" y="5977"/>
                  </a:lnTo>
                  <a:cubicBezTo>
                    <a:pt x="0" y="7120"/>
                    <a:pt x="631" y="8108"/>
                    <a:pt x="1548" y="8644"/>
                  </a:cubicBezTo>
                  <a:cubicBezTo>
                    <a:pt x="1751" y="8751"/>
                    <a:pt x="1751" y="9037"/>
                    <a:pt x="1548" y="9156"/>
                  </a:cubicBezTo>
                  <a:cubicBezTo>
                    <a:pt x="631" y="9692"/>
                    <a:pt x="0" y="10680"/>
                    <a:pt x="0" y="11823"/>
                  </a:cubicBezTo>
                  <a:lnTo>
                    <a:pt x="0" y="17800"/>
                  </a:lnTo>
                  <a:lnTo>
                    <a:pt x="6144" y="17800"/>
                  </a:lnTo>
                  <a:lnTo>
                    <a:pt x="6144" y="11823"/>
                  </a:lnTo>
                  <a:cubicBezTo>
                    <a:pt x="6144" y="10680"/>
                    <a:pt x="5525" y="9692"/>
                    <a:pt x="4608" y="9156"/>
                  </a:cubicBezTo>
                  <a:cubicBezTo>
                    <a:pt x="4406" y="9037"/>
                    <a:pt x="4406" y="8751"/>
                    <a:pt x="4608" y="8644"/>
                  </a:cubicBezTo>
                  <a:cubicBezTo>
                    <a:pt x="5525" y="8108"/>
                    <a:pt x="6156" y="7120"/>
                    <a:pt x="6156" y="5977"/>
                  </a:cubicBezTo>
                  <a:lnTo>
                    <a:pt x="61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6"/>
            <p:cNvSpPr/>
            <p:nvPr/>
          </p:nvSpPr>
          <p:spPr>
            <a:xfrm>
              <a:off x="8073447" y="2767948"/>
              <a:ext cx="806495" cy="2297236"/>
            </a:xfrm>
            <a:custGeom>
              <a:rect b="b" l="l" r="r" t="t"/>
              <a:pathLst>
                <a:path extrusionOk="0" h="17944" w="6300">
                  <a:moveTo>
                    <a:pt x="6144" y="144"/>
                  </a:moveTo>
                  <a:lnTo>
                    <a:pt x="6144" y="6049"/>
                  </a:lnTo>
                  <a:cubicBezTo>
                    <a:pt x="6144" y="7121"/>
                    <a:pt x="5573" y="8109"/>
                    <a:pt x="4644" y="8645"/>
                  </a:cubicBezTo>
                  <a:cubicBezTo>
                    <a:pt x="4525" y="8716"/>
                    <a:pt x="4454" y="8835"/>
                    <a:pt x="4454" y="8966"/>
                  </a:cubicBezTo>
                  <a:cubicBezTo>
                    <a:pt x="4454" y="9109"/>
                    <a:pt x="4525" y="9228"/>
                    <a:pt x="4644" y="9299"/>
                  </a:cubicBezTo>
                  <a:cubicBezTo>
                    <a:pt x="5573" y="9835"/>
                    <a:pt x="6144" y="10823"/>
                    <a:pt x="6144" y="11895"/>
                  </a:cubicBezTo>
                  <a:lnTo>
                    <a:pt x="6144" y="17800"/>
                  </a:lnTo>
                  <a:lnTo>
                    <a:pt x="156" y="17800"/>
                  </a:lnTo>
                  <a:lnTo>
                    <a:pt x="156" y="11895"/>
                  </a:lnTo>
                  <a:cubicBezTo>
                    <a:pt x="156" y="10823"/>
                    <a:pt x="727" y="9835"/>
                    <a:pt x="1656" y="9299"/>
                  </a:cubicBezTo>
                  <a:cubicBezTo>
                    <a:pt x="1775" y="9228"/>
                    <a:pt x="1846" y="9109"/>
                    <a:pt x="1846" y="8966"/>
                  </a:cubicBezTo>
                  <a:cubicBezTo>
                    <a:pt x="1846" y="8835"/>
                    <a:pt x="1775" y="8716"/>
                    <a:pt x="1656" y="8645"/>
                  </a:cubicBezTo>
                  <a:cubicBezTo>
                    <a:pt x="727" y="8109"/>
                    <a:pt x="156" y="7121"/>
                    <a:pt x="156" y="6049"/>
                  </a:cubicBezTo>
                  <a:lnTo>
                    <a:pt x="156" y="144"/>
                  </a:lnTo>
                  <a:close/>
                  <a:moveTo>
                    <a:pt x="72" y="1"/>
                  </a:moveTo>
                  <a:cubicBezTo>
                    <a:pt x="37" y="1"/>
                    <a:pt x="1" y="25"/>
                    <a:pt x="1" y="72"/>
                  </a:cubicBezTo>
                  <a:lnTo>
                    <a:pt x="1" y="6049"/>
                  </a:lnTo>
                  <a:cubicBezTo>
                    <a:pt x="1" y="7168"/>
                    <a:pt x="608" y="8216"/>
                    <a:pt x="1584" y="8776"/>
                  </a:cubicBezTo>
                  <a:cubicBezTo>
                    <a:pt x="1656" y="8823"/>
                    <a:pt x="1692" y="8895"/>
                    <a:pt x="1692" y="8966"/>
                  </a:cubicBezTo>
                  <a:cubicBezTo>
                    <a:pt x="1692" y="9049"/>
                    <a:pt x="1656" y="9121"/>
                    <a:pt x="1584" y="9168"/>
                  </a:cubicBezTo>
                  <a:cubicBezTo>
                    <a:pt x="608" y="9728"/>
                    <a:pt x="1" y="10776"/>
                    <a:pt x="1" y="11895"/>
                  </a:cubicBezTo>
                  <a:lnTo>
                    <a:pt x="1" y="17872"/>
                  </a:lnTo>
                  <a:cubicBezTo>
                    <a:pt x="1" y="17920"/>
                    <a:pt x="37" y="17943"/>
                    <a:pt x="72" y="17943"/>
                  </a:cubicBezTo>
                  <a:lnTo>
                    <a:pt x="6228" y="17943"/>
                  </a:lnTo>
                  <a:cubicBezTo>
                    <a:pt x="6264" y="17943"/>
                    <a:pt x="6299" y="17920"/>
                    <a:pt x="6299" y="17872"/>
                  </a:cubicBezTo>
                  <a:lnTo>
                    <a:pt x="6299" y="11895"/>
                  </a:lnTo>
                  <a:cubicBezTo>
                    <a:pt x="6299" y="10776"/>
                    <a:pt x="5692" y="9728"/>
                    <a:pt x="4716" y="9168"/>
                  </a:cubicBezTo>
                  <a:cubicBezTo>
                    <a:pt x="4644" y="9121"/>
                    <a:pt x="4597" y="9049"/>
                    <a:pt x="4597" y="8966"/>
                  </a:cubicBezTo>
                  <a:cubicBezTo>
                    <a:pt x="4597" y="8895"/>
                    <a:pt x="4644" y="8823"/>
                    <a:pt x="4716" y="8776"/>
                  </a:cubicBezTo>
                  <a:cubicBezTo>
                    <a:pt x="5692" y="8216"/>
                    <a:pt x="6299" y="7168"/>
                    <a:pt x="6299" y="6049"/>
                  </a:cubicBezTo>
                  <a:lnTo>
                    <a:pt x="6299" y="72"/>
                  </a:lnTo>
                  <a:cubicBezTo>
                    <a:pt x="6299" y="25"/>
                    <a:pt x="6264" y="1"/>
                    <a:pt x="6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6"/>
            <p:cNvSpPr/>
            <p:nvPr/>
          </p:nvSpPr>
          <p:spPr>
            <a:xfrm>
              <a:off x="8082664" y="3210131"/>
              <a:ext cx="786524" cy="1435132"/>
            </a:xfrm>
            <a:custGeom>
              <a:rect b="b" l="l" r="r" t="t"/>
              <a:pathLst>
                <a:path extrusionOk="0" h="11210" w="6144">
                  <a:moveTo>
                    <a:pt x="4018" y="0"/>
                  </a:moveTo>
                  <a:cubicBezTo>
                    <a:pt x="3629" y="0"/>
                    <a:pt x="3241" y="334"/>
                    <a:pt x="3096" y="821"/>
                  </a:cubicBezTo>
                  <a:lnTo>
                    <a:pt x="3084" y="845"/>
                  </a:lnTo>
                  <a:cubicBezTo>
                    <a:pt x="3051" y="955"/>
                    <a:pt x="2956" y="1025"/>
                    <a:pt x="2848" y="1025"/>
                  </a:cubicBezTo>
                  <a:cubicBezTo>
                    <a:pt x="2839" y="1025"/>
                    <a:pt x="2831" y="1024"/>
                    <a:pt x="2822" y="1023"/>
                  </a:cubicBezTo>
                  <a:cubicBezTo>
                    <a:pt x="2786" y="1012"/>
                    <a:pt x="2763" y="1012"/>
                    <a:pt x="2727" y="1012"/>
                  </a:cubicBezTo>
                  <a:cubicBezTo>
                    <a:pt x="2548" y="1012"/>
                    <a:pt x="2382" y="1059"/>
                    <a:pt x="2251" y="1142"/>
                  </a:cubicBezTo>
                  <a:cubicBezTo>
                    <a:pt x="2096" y="1243"/>
                    <a:pt x="1916" y="1293"/>
                    <a:pt x="1734" y="1293"/>
                  </a:cubicBezTo>
                  <a:cubicBezTo>
                    <a:pt x="1636" y="1293"/>
                    <a:pt x="1537" y="1279"/>
                    <a:pt x="1441" y="1250"/>
                  </a:cubicBezTo>
                  <a:cubicBezTo>
                    <a:pt x="1334" y="1214"/>
                    <a:pt x="1203" y="1190"/>
                    <a:pt x="1072" y="1190"/>
                  </a:cubicBezTo>
                  <a:cubicBezTo>
                    <a:pt x="512" y="1190"/>
                    <a:pt x="24" y="1512"/>
                    <a:pt x="0" y="1976"/>
                  </a:cubicBezTo>
                  <a:lnTo>
                    <a:pt x="0" y="2595"/>
                  </a:lnTo>
                  <a:cubicBezTo>
                    <a:pt x="0" y="3738"/>
                    <a:pt x="619" y="4726"/>
                    <a:pt x="1548" y="5262"/>
                  </a:cubicBezTo>
                  <a:cubicBezTo>
                    <a:pt x="1751" y="5381"/>
                    <a:pt x="1739" y="5667"/>
                    <a:pt x="1536" y="5786"/>
                  </a:cubicBezTo>
                  <a:cubicBezTo>
                    <a:pt x="1405" y="5857"/>
                    <a:pt x="1274" y="5953"/>
                    <a:pt x="1155" y="6048"/>
                  </a:cubicBezTo>
                  <a:cubicBezTo>
                    <a:pt x="1131" y="6643"/>
                    <a:pt x="1643" y="7131"/>
                    <a:pt x="2274" y="7131"/>
                  </a:cubicBezTo>
                  <a:lnTo>
                    <a:pt x="2286" y="7131"/>
                  </a:lnTo>
                  <a:cubicBezTo>
                    <a:pt x="2477" y="7131"/>
                    <a:pt x="2643" y="7286"/>
                    <a:pt x="2643" y="7489"/>
                  </a:cubicBezTo>
                  <a:cubicBezTo>
                    <a:pt x="2643" y="7524"/>
                    <a:pt x="2643" y="7548"/>
                    <a:pt x="2643" y="7584"/>
                  </a:cubicBezTo>
                  <a:cubicBezTo>
                    <a:pt x="2655" y="7703"/>
                    <a:pt x="2596" y="7810"/>
                    <a:pt x="2489" y="7870"/>
                  </a:cubicBezTo>
                  <a:cubicBezTo>
                    <a:pt x="2465" y="7881"/>
                    <a:pt x="2441" y="7893"/>
                    <a:pt x="2417" y="7905"/>
                  </a:cubicBezTo>
                  <a:cubicBezTo>
                    <a:pt x="2120" y="8120"/>
                    <a:pt x="2072" y="8560"/>
                    <a:pt x="2310" y="8893"/>
                  </a:cubicBezTo>
                  <a:cubicBezTo>
                    <a:pt x="2429" y="9072"/>
                    <a:pt x="2608" y="9179"/>
                    <a:pt x="2786" y="9215"/>
                  </a:cubicBezTo>
                  <a:cubicBezTo>
                    <a:pt x="2846" y="9215"/>
                    <a:pt x="2894" y="9251"/>
                    <a:pt x="2929" y="9298"/>
                  </a:cubicBezTo>
                  <a:lnTo>
                    <a:pt x="2941" y="9334"/>
                  </a:lnTo>
                  <a:cubicBezTo>
                    <a:pt x="3036" y="9489"/>
                    <a:pt x="3060" y="9679"/>
                    <a:pt x="3036" y="9858"/>
                  </a:cubicBezTo>
                  <a:cubicBezTo>
                    <a:pt x="3036" y="9882"/>
                    <a:pt x="3036" y="9894"/>
                    <a:pt x="3036" y="9917"/>
                  </a:cubicBezTo>
                  <a:cubicBezTo>
                    <a:pt x="3036" y="10001"/>
                    <a:pt x="3048" y="10084"/>
                    <a:pt x="3096" y="10156"/>
                  </a:cubicBezTo>
                  <a:cubicBezTo>
                    <a:pt x="3191" y="10322"/>
                    <a:pt x="3227" y="10525"/>
                    <a:pt x="3227" y="10715"/>
                  </a:cubicBezTo>
                  <a:cubicBezTo>
                    <a:pt x="3227" y="10751"/>
                    <a:pt x="3239" y="10787"/>
                    <a:pt x="3239" y="10810"/>
                  </a:cubicBezTo>
                  <a:cubicBezTo>
                    <a:pt x="3286" y="11013"/>
                    <a:pt x="3453" y="11168"/>
                    <a:pt x="3644" y="11203"/>
                  </a:cubicBezTo>
                  <a:cubicBezTo>
                    <a:pt x="3671" y="11207"/>
                    <a:pt x="3699" y="11209"/>
                    <a:pt x="3725" y="11209"/>
                  </a:cubicBezTo>
                  <a:cubicBezTo>
                    <a:pt x="4010" y="11209"/>
                    <a:pt x="4239" y="10986"/>
                    <a:pt x="4239" y="10703"/>
                  </a:cubicBezTo>
                  <a:cubicBezTo>
                    <a:pt x="4239" y="10537"/>
                    <a:pt x="4156" y="10382"/>
                    <a:pt x="4025" y="10298"/>
                  </a:cubicBezTo>
                  <a:cubicBezTo>
                    <a:pt x="3965" y="10251"/>
                    <a:pt x="3941" y="10167"/>
                    <a:pt x="3965" y="10096"/>
                  </a:cubicBezTo>
                  <a:cubicBezTo>
                    <a:pt x="3989" y="10036"/>
                    <a:pt x="4001" y="9977"/>
                    <a:pt x="4001" y="9917"/>
                  </a:cubicBezTo>
                  <a:cubicBezTo>
                    <a:pt x="4001" y="9810"/>
                    <a:pt x="4060" y="9703"/>
                    <a:pt x="4156" y="9655"/>
                  </a:cubicBezTo>
                  <a:cubicBezTo>
                    <a:pt x="4465" y="9513"/>
                    <a:pt x="4668" y="9215"/>
                    <a:pt x="4668" y="8870"/>
                  </a:cubicBezTo>
                  <a:cubicBezTo>
                    <a:pt x="4668" y="8703"/>
                    <a:pt x="4620" y="8548"/>
                    <a:pt x="4525" y="8417"/>
                  </a:cubicBezTo>
                  <a:cubicBezTo>
                    <a:pt x="4358" y="8167"/>
                    <a:pt x="4263" y="7870"/>
                    <a:pt x="4298" y="7584"/>
                  </a:cubicBezTo>
                  <a:cubicBezTo>
                    <a:pt x="4298" y="7548"/>
                    <a:pt x="4298" y="7524"/>
                    <a:pt x="4298" y="7500"/>
                  </a:cubicBezTo>
                  <a:cubicBezTo>
                    <a:pt x="4298" y="7310"/>
                    <a:pt x="4239" y="7143"/>
                    <a:pt x="4132" y="7000"/>
                  </a:cubicBezTo>
                  <a:cubicBezTo>
                    <a:pt x="4525" y="6917"/>
                    <a:pt x="4799" y="6560"/>
                    <a:pt x="4775" y="6143"/>
                  </a:cubicBezTo>
                  <a:cubicBezTo>
                    <a:pt x="4775" y="6036"/>
                    <a:pt x="4751" y="5941"/>
                    <a:pt x="4703" y="5857"/>
                  </a:cubicBezTo>
                  <a:lnTo>
                    <a:pt x="4715" y="5857"/>
                  </a:lnTo>
                  <a:cubicBezTo>
                    <a:pt x="4691" y="5822"/>
                    <a:pt x="4644" y="5798"/>
                    <a:pt x="4608" y="5774"/>
                  </a:cubicBezTo>
                  <a:cubicBezTo>
                    <a:pt x="4406" y="5655"/>
                    <a:pt x="4406" y="5369"/>
                    <a:pt x="4608" y="5262"/>
                  </a:cubicBezTo>
                  <a:cubicBezTo>
                    <a:pt x="5525" y="4726"/>
                    <a:pt x="6144" y="3738"/>
                    <a:pt x="6144" y="2595"/>
                  </a:cubicBezTo>
                  <a:lnTo>
                    <a:pt x="6144" y="2500"/>
                  </a:lnTo>
                  <a:cubicBezTo>
                    <a:pt x="6144" y="2271"/>
                    <a:pt x="5953" y="2096"/>
                    <a:pt x="5743" y="2096"/>
                  </a:cubicBezTo>
                  <a:cubicBezTo>
                    <a:pt x="5691" y="2096"/>
                    <a:pt x="5637" y="2107"/>
                    <a:pt x="5584" y="2131"/>
                  </a:cubicBezTo>
                  <a:cubicBezTo>
                    <a:pt x="5596" y="2083"/>
                    <a:pt x="5608" y="2024"/>
                    <a:pt x="5608" y="1964"/>
                  </a:cubicBezTo>
                  <a:cubicBezTo>
                    <a:pt x="5608" y="1619"/>
                    <a:pt x="5299" y="1333"/>
                    <a:pt x="4918" y="1333"/>
                  </a:cubicBezTo>
                  <a:cubicBezTo>
                    <a:pt x="4822" y="1333"/>
                    <a:pt x="4727" y="1345"/>
                    <a:pt x="4644" y="1381"/>
                  </a:cubicBezTo>
                  <a:cubicBezTo>
                    <a:pt x="4668" y="1333"/>
                    <a:pt x="4691" y="1285"/>
                    <a:pt x="4703" y="1226"/>
                  </a:cubicBezTo>
                  <a:cubicBezTo>
                    <a:pt x="4870" y="678"/>
                    <a:pt x="4644" y="130"/>
                    <a:pt x="4191" y="23"/>
                  </a:cubicBezTo>
                  <a:cubicBezTo>
                    <a:pt x="4134" y="8"/>
                    <a:pt x="4076" y="0"/>
                    <a:pt x="40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6"/>
            <p:cNvSpPr/>
            <p:nvPr/>
          </p:nvSpPr>
          <p:spPr>
            <a:xfrm>
              <a:off x="8073447" y="3199634"/>
              <a:ext cx="806495" cy="1453952"/>
            </a:xfrm>
            <a:custGeom>
              <a:rect b="b" l="l" r="r" t="t"/>
              <a:pathLst>
                <a:path extrusionOk="0" h="11357" w="6300">
                  <a:moveTo>
                    <a:pt x="4110" y="149"/>
                  </a:moveTo>
                  <a:cubicBezTo>
                    <a:pt x="4158" y="149"/>
                    <a:pt x="4205" y="154"/>
                    <a:pt x="4251" y="165"/>
                  </a:cubicBezTo>
                  <a:cubicBezTo>
                    <a:pt x="4418" y="212"/>
                    <a:pt x="4549" y="320"/>
                    <a:pt x="4644" y="474"/>
                  </a:cubicBezTo>
                  <a:cubicBezTo>
                    <a:pt x="4763" y="701"/>
                    <a:pt x="4787" y="998"/>
                    <a:pt x="4704" y="1284"/>
                  </a:cubicBezTo>
                  <a:cubicBezTo>
                    <a:pt x="4692" y="1344"/>
                    <a:pt x="4668" y="1379"/>
                    <a:pt x="4656" y="1427"/>
                  </a:cubicBezTo>
                  <a:cubicBezTo>
                    <a:pt x="4644" y="1463"/>
                    <a:pt x="4644" y="1486"/>
                    <a:pt x="4668" y="1510"/>
                  </a:cubicBezTo>
                  <a:cubicBezTo>
                    <a:pt x="4686" y="1528"/>
                    <a:pt x="4703" y="1539"/>
                    <a:pt x="4725" y="1539"/>
                  </a:cubicBezTo>
                  <a:cubicBezTo>
                    <a:pt x="4733" y="1539"/>
                    <a:pt x="4742" y="1537"/>
                    <a:pt x="4751" y="1534"/>
                  </a:cubicBezTo>
                  <a:cubicBezTo>
                    <a:pt x="4823" y="1498"/>
                    <a:pt x="4906" y="1486"/>
                    <a:pt x="4990" y="1486"/>
                  </a:cubicBezTo>
                  <a:cubicBezTo>
                    <a:pt x="5323" y="1486"/>
                    <a:pt x="5597" y="1736"/>
                    <a:pt x="5597" y="2046"/>
                  </a:cubicBezTo>
                  <a:cubicBezTo>
                    <a:pt x="5597" y="2094"/>
                    <a:pt x="5597" y="2141"/>
                    <a:pt x="5585" y="2189"/>
                  </a:cubicBezTo>
                  <a:cubicBezTo>
                    <a:pt x="5573" y="2225"/>
                    <a:pt x="5585" y="2248"/>
                    <a:pt x="5609" y="2272"/>
                  </a:cubicBezTo>
                  <a:cubicBezTo>
                    <a:pt x="5626" y="2281"/>
                    <a:pt x="5642" y="2289"/>
                    <a:pt x="5663" y="2289"/>
                  </a:cubicBezTo>
                  <a:cubicBezTo>
                    <a:pt x="5672" y="2289"/>
                    <a:pt x="5682" y="2288"/>
                    <a:pt x="5692" y="2284"/>
                  </a:cubicBezTo>
                  <a:cubicBezTo>
                    <a:pt x="5737" y="2262"/>
                    <a:pt x="5785" y="2250"/>
                    <a:pt x="5832" y="2250"/>
                  </a:cubicBezTo>
                  <a:cubicBezTo>
                    <a:pt x="5886" y="2250"/>
                    <a:pt x="5939" y="2265"/>
                    <a:pt x="5990" y="2296"/>
                  </a:cubicBezTo>
                  <a:cubicBezTo>
                    <a:pt x="6085" y="2367"/>
                    <a:pt x="6144" y="2475"/>
                    <a:pt x="6144" y="2582"/>
                  </a:cubicBezTo>
                  <a:lnTo>
                    <a:pt x="6144" y="2677"/>
                  </a:lnTo>
                  <a:cubicBezTo>
                    <a:pt x="6144" y="3749"/>
                    <a:pt x="5573" y="4737"/>
                    <a:pt x="4644" y="5273"/>
                  </a:cubicBezTo>
                  <a:cubicBezTo>
                    <a:pt x="4525" y="5344"/>
                    <a:pt x="4454" y="5463"/>
                    <a:pt x="4454" y="5594"/>
                  </a:cubicBezTo>
                  <a:cubicBezTo>
                    <a:pt x="4454" y="5737"/>
                    <a:pt x="4525" y="5856"/>
                    <a:pt x="4644" y="5927"/>
                  </a:cubicBezTo>
                  <a:cubicBezTo>
                    <a:pt x="4668" y="5939"/>
                    <a:pt x="4692" y="5951"/>
                    <a:pt x="4716" y="5975"/>
                  </a:cubicBezTo>
                  <a:cubicBezTo>
                    <a:pt x="4751" y="6047"/>
                    <a:pt x="4775" y="6130"/>
                    <a:pt x="4775" y="6213"/>
                  </a:cubicBezTo>
                  <a:cubicBezTo>
                    <a:pt x="4799" y="6594"/>
                    <a:pt x="4561" y="6916"/>
                    <a:pt x="4192" y="7011"/>
                  </a:cubicBezTo>
                  <a:cubicBezTo>
                    <a:pt x="4168" y="7011"/>
                    <a:pt x="4156" y="7023"/>
                    <a:pt x="4144" y="7047"/>
                  </a:cubicBezTo>
                  <a:cubicBezTo>
                    <a:pt x="4132" y="7082"/>
                    <a:pt x="4144" y="7106"/>
                    <a:pt x="4156" y="7118"/>
                  </a:cubicBezTo>
                  <a:cubicBezTo>
                    <a:pt x="4251" y="7249"/>
                    <a:pt x="4299" y="7404"/>
                    <a:pt x="4299" y="7571"/>
                  </a:cubicBezTo>
                  <a:cubicBezTo>
                    <a:pt x="4299" y="7594"/>
                    <a:pt x="4299" y="7618"/>
                    <a:pt x="4299" y="7642"/>
                  </a:cubicBezTo>
                  <a:cubicBezTo>
                    <a:pt x="4263" y="8011"/>
                    <a:pt x="4418" y="8333"/>
                    <a:pt x="4549" y="8535"/>
                  </a:cubicBezTo>
                  <a:cubicBezTo>
                    <a:pt x="4632" y="8654"/>
                    <a:pt x="4668" y="8797"/>
                    <a:pt x="4668" y="8952"/>
                  </a:cubicBezTo>
                  <a:cubicBezTo>
                    <a:pt x="4668" y="9249"/>
                    <a:pt x="4490" y="9523"/>
                    <a:pt x="4204" y="9666"/>
                  </a:cubicBezTo>
                  <a:cubicBezTo>
                    <a:pt x="4085" y="9726"/>
                    <a:pt x="4001" y="9857"/>
                    <a:pt x="4001" y="9999"/>
                  </a:cubicBezTo>
                  <a:cubicBezTo>
                    <a:pt x="4001" y="10047"/>
                    <a:pt x="4001" y="10095"/>
                    <a:pt x="3978" y="10142"/>
                  </a:cubicBezTo>
                  <a:cubicBezTo>
                    <a:pt x="3942" y="10249"/>
                    <a:pt x="3978" y="10368"/>
                    <a:pt x="4061" y="10428"/>
                  </a:cubicBezTo>
                  <a:cubicBezTo>
                    <a:pt x="4180" y="10511"/>
                    <a:pt x="4251" y="10642"/>
                    <a:pt x="4251" y="10785"/>
                  </a:cubicBezTo>
                  <a:cubicBezTo>
                    <a:pt x="4251" y="10904"/>
                    <a:pt x="4192" y="11023"/>
                    <a:pt x="4097" y="11107"/>
                  </a:cubicBezTo>
                  <a:cubicBezTo>
                    <a:pt x="4021" y="11173"/>
                    <a:pt x="3922" y="11209"/>
                    <a:pt x="3819" y="11209"/>
                  </a:cubicBezTo>
                  <a:cubicBezTo>
                    <a:pt x="3793" y="11209"/>
                    <a:pt x="3766" y="11207"/>
                    <a:pt x="3739" y="11202"/>
                  </a:cubicBezTo>
                  <a:cubicBezTo>
                    <a:pt x="3573" y="11178"/>
                    <a:pt x="3430" y="11047"/>
                    <a:pt x="3394" y="10880"/>
                  </a:cubicBezTo>
                  <a:cubicBezTo>
                    <a:pt x="3394" y="10845"/>
                    <a:pt x="3382" y="10821"/>
                    <a:pt x="3382" y="10797"/>
                  </a:cubicBezTo>
                  <a:cubicBezTo>
                    <a:pt x="3382" y="10559"/>
                    <a:pt x="3323" y="10357"/>
                    <a:pt x="3239" y="10190"/>
                  </a:cubicBezTo>
                  <a:cubicBezTo>
                    <a:pt x="3204" y="10130"/>
                    <a:pt x="3192" y="10071"/>
                    <a:pt x="3192" y="9999"/>
                  </a:cubicBezTo>
                  <a:cubicBezTo>
                    <a:pt x="3192" y="9987"/>
                    <a:pt x="3192" y="9964"/>
                    <a:pt x="3192" y="9952"/>
                  </a:cubicBezTo>
                  <a:cubicBezTo>
                    <a:pt x="3216" y="9726"/>
                    <a:pt x="3180" y="9535"/>
                    <a:pt x="3085" y="9368"/>
                  </a:cubicBezTo>
                  <a:lnTo>
                    <a:pt x="3073" y="9345"/>
                  </a:lnTo>
                  <a:cubicBezTo>
                    <a:pt x="3025" y="9273"/>
                    <a:pt x="2966" y="9225"/>
                    <a:pt x="2882" y="9214"/>
                  </a:cubicBezTo>
                  <a:cubicBezTo>
                    <a:pt x="2715" y="9178"/>
                    <a:pt x="2561" y="9083"/>
                    <a:pt x="2454" y="8928"/>
                  </a:cubicBezTo>
                  <a:cubicBezTo>
                    <a:pt x="2346" y="8785"/>
                    <a:pt x="2299" y="8606"/>
                    <a:pt x="2311" y="8440"/>
                  </a:cubicBezTo>
                  <a:cubicBezTo>
                    <a:pt x="2334" y="8285"/>
                    <a:pt x="2418" y="8142"/>
                    <a:pt x="2537" y="8047"/>
                  </a:cubicBezTo>
                  <a:cubicBezTo>
                    <a:pt x="2561" y="8035"/>
                    <a:pt x="2573" y="8023"/>
                    <a:pt x="2596" y="8011"/>
                  </a:cubicBezTo>
                  <a:cubicBezTo>
                    <a:pt x="2727" y="7940"/>
                    <a:pt x="2811" y="7797"/>
                    <a:pt x="2799" y="7654"/>
                  </a:cubicBezTo>
                  <a:cubicBezTo>
                    <a:pt x="2787" y="7630"/>
                    <a:pt x="2787" y="7594"/>
                    <a:pt x="2787" y="7559"/>
                  </a:cubicBezTo>
                  <a:cubicBezTo>
                    <a:pt x="2787" y="7451"/>
                    <a:pt x="2739" y="7344"/>
                    <a:pt x="2668" y="7261"/>
                  </a:cubicBezTo>
                  <a:cubicBezTo>
                    <a:pt x="2585" y="7178"/>
                    <a:pt x="2477" y="7130"/>
                    <a:pt x="2358" y="7130"/>
                  </a:cubicBezTo>
                  <a:cubicBezTo>
                    <a:pt x="2049" y="7130"/>
                    <a:pt x="1775" y="7011"/>
                    <a:pt x="1572" y="6809"/>
                  </a:cubicBezTo>
                  <a:cubicBezTo>
                    <a:pt x="1394" y="6630"/>
                    <a:pt x="1299" y="6404"/>
                    <a:pt x="1299" y="6166"/>
                  </a:cubicBezTo>
                  <a:cubicBezTo>
                    <a:pt x="1418" y="6070"/>
                    <a:pt x="1525" y="5999"/>
                    <a:pt x="1644" y="5927"/>
                  </a:cubicBezTo>
                  <a:cubicBezTo>
                    <a:pt x="1775" y="5856"/>
                    <a:pt x="1846" y="5737"/>
                    <a:pt x="1846" y="5594"/>
                  </a:cubicBezTo>
                  <a:cubicBezTo>
                    <a:pt x="1846" y="5463"/>
                    <a:pt x="1775" y="5344"/>
                    <a:pt x="1656" y="5273"/>
                  </a:cubicBezTo>
                  <a:cubicBezTo>
                    <a:pt x="727" y="4737"/>
                    <a:pt x="156" y="3749"/>
                    <a:pt x="156" y="2677"/>
                  </a:cubicBezTo>
                  <a:lnTo>
                    <a:pt x="144" y="2058"/>
                  </a:lnTo>
                  <a:cubicBezTo>
                    <a:pt x="168" y="1653"/>
                    <a:pt x="608" y="1344"/>
                    <a:pt x="1156" y="1344"/>
                  </a:cubicBezTo>
                  <a:cubicBezTo>
                    <a:pt x="1275" y="1344"/>
                    <a:pt x="1382" y="1367"/>
                    <a:pt x="1501" y="1403"/>
                  </a:cubicBezTo>
                  <a:cubicBezTo>
                    <a:pt x="1599" y="1432"/>
                    <a:pt x="1700" y="1446"/>
                    <a:pt x="1802" y="1446"/>
                  </a:cubicBezTo>
                  <a:cubicBezTo>
                    <a:pt x="1994" y="1446"/>
                    <a:pt x="2186" y="1393"/>
                    <a:pt x="2358" y="1284"/>
                  </a:cubicBezTo>
                  <a:cubicBezTo>
                    <a:pt x="2482" y="1208"/>
                    <a:pt x="2636" y="1170"/>
                    <a:pt x="2785" y="1170"/>
                  </a:cubicBezTo>
                  <a:cubicBezTo>
                    <a:pt x="2822" y="1170"/>
                    <a:pt x="2858" y="1172"/>
                    <a:pt x="2894" y="1177"/>
                  </a:cubicBezTo>
                  <a:cubicBezTo>
                    <a:pt x="2903" y="1178"/>
                    <a:pt x="2912" y="1178"/>
                    <a:pt x="2920" y="1178"/>
                  </a:cubicBezTo>
                  <a:cubicBezTo>
                    <a:pt x="3065" y="1178"/>
                    <a:pt x="3194" y="1085"/>
                    <a:pt x="3227" y="951"/>
                  </a:cubicBezTo>
                  <a:lnTo>
                    <a:pt x="3239" y="915"/>
                  </a:lnTo>
                  <a:cubicBezTo>
                    <a:pt x="3376" y="462"/>
                    <a:pt x="3746" y="149"/>
                    <a:pt x="4110" y="149"/>
                  </a:cubicBezTo>
                  <a:close/>
                  <a:moveTo>
                    <a:pt x="4105" y="0"/>
                  </a:moveTo>
                  <a:cubicBezTo>
                    <a:pt x="3672" y="0"/>
                    <a:pt x="3243" y="356"/>
                    <a:pt x="3096" y="867"/>
                  </a:cubicBezTo>
                  <a:lnTo>
                    <a:pt x="3085" y="903"/>
                  </a:lnTo>
                  <a:cubicBezTo>
                    <a:pt x="3063" y="978"/>
                    <a:pt x="3003" y="1024"/>
                    <a:pt x="2931" y="1024"/>
                  </a:cubicBezTo>
                  <a:cubicBezTo>
                    <a:pt x="2923" y="1024"/>
                    <a:pt x="2914" y="1023"/>
                    <a:pt x="2906" y="1022"/>
                  </a:cubicBezTo>
                  <a:cubicBezTo>
                    <a:pt x="2870" y="1018"/>
                    <a:pt x="2833" y="1016"/>
                    <a:pt x="2797" y="1016"/>
                  </a:cubicBezTo>
                  <a:cubicBezTo>
                    <a:pt x="2617" y="1016"/>
                    <a:pt x="2435" y="1064"/>
                    <a:pt x="2287" y="1153"/>
                  </a:cubicBezTo>
                  <a:cubicBezTo>
                    <a:pt x="2136" y="1248"/>
                    <a:pt x="1964" y="1296"/>
                    <a:pt x="1792" y="1296"/>
                  </a:cubicBezTo>
                  <a:cubicBezTo>
                    <a:pt x="1706" y="1296"/>
                    <a:pt x="1620" y="1284"/>
                    <a:pt x="1537" y="1260"/>
                  </a:cubicBezTo>
                  <a:cubicBezTo>
                    <a:pt x="1418" y="1213"/>
                    <a:pt x="1287" y="1201"/>
                    <a:pt x="1144" y="1201"/>
                  </a:cubicBezTo>
                  <a:cubicBezTo>
                    <a:pt x="537" y="1201"/>
                    <a:pt x="25" y="1570"/>
                    <a:pt x="1" y="2046"/>
                  </a:cubicBezTo>
                  <a:lnTo>
                    <a:pt x="1" y="2677"/>
                  </a:lnTo>
                  <a:cubicBezTo>
                    <a:pt x="1" y="3796"/>
                    <a:pt x="608" y="4844"/>
                    <a:pt x="1584" y="5404"/>
                  </a:cubicBezTo>
                  <a:cubicBezTo>
                    <a:pt x="1656" y="5439"/>
                    <a:pt x="1692" y="5511"/>
                    <a:pt x="1692" y="5594"/>
                  </a:cubicBezTo>
                  <a:cubicBezTo>
                    <a:pt x="1692" y="5677"/>
                    <a:pt x="1644" y="5749"/>
                    <a:pt x="1572" y="5796"/>
                  </a:cubicBezTo>
                  <a:cubicBezTo>
                    <a:pt x="1442" y="5880"/>
                    <a:pt x="1311" y="5963"/>
                    <a:pt x="1180" y="6070"/>
                  </a:cubicBezTo>
                  <a:cubicBezTo>
                    <a:pt x="1168" y="6070"/>
                    <a:pt x="1168" y="6082"/>
                    <a:pt x="1156" y="6094"/>
                  </a:cubicBezTo>
                  <a:cubicBezTo>
                    <a:pt x="1156" y="6106"/>
                    <a:pt x="1156" y="6118"/>
                    <a:pt x="1156" y="6130"/>
                  </a:cubicBezTo>
                  <a:cubicBezTo>
                    <a:pt x="1144" y="6416"/>
                    <a:pt x="1251" y="6701"/>
                    <a:pt x="1465" y="6916"/>
                  </a:cubicBezTo>
                  <a:cubicBezTo>
                    <a:pt x="1692" y="7142"/>
                    <a:pt x="2013" y="7273"/>
                    <a:pt x="2358" y="7273"/>
                  </a:cubicBezTo>
                  <a:cubicBezTo>
                    <a:pt x="2430" y="7273"/>
                    <a:pt x="2501" y="7309"/>
                    <a:pt x="2561" y="7356"/>
                  </a:cubicBezTo>
                  <a:cubicBezTo>
                    <a:pt x="2608" y="7416"/>
                    <a:pt x="2644" y="7487"/>
                    <a:pt x="2644" y="7571"/>
                  </a:cubicBezTo>
                  <a:cubicBezTo>
                    <a:pt x="2644" y="7606"/>
                    <a:pt x="2644" y="7630"/>
                    <a:pt x="2644" y="7666"/>
                  </a:cubicBezTo>
                  <a:cubicBezTo>
                    <a:pt x="2656" y="7761"/>
                    <a:pt x="2608" y="7832"/>
                    <a:pt x="2525" y="7880"/>
                  </a:cubicBezTo>
                  <a:cubicBezTo>
                    <a:pt x="2501" y="7892"/>
                    <a:pt x="2477" y="7904"/>
                    <a:pt x="2454" y="7928"/>
                  </a:cubicBezTo>
                  <a:cubicBezTo>
                    <a:pt x="2287" y="8047"/>
                    <a:pt x="2192" y="8225"/>
                    <a:pt x="2168" y="8428"/>
                  </a:cubicBezTo>
                  <a:cubicBezTo>
                    <a:pt x="2144" y="8630"/>
                    <a:pt x="2204" y="8844"/>
                    <a:pt x="2323" y="9011"/>
                  </a:cubicBezTo>
                  <a:cubicBezTo>
                    <a:pt x="2454" y="9202"/>
                    <a:pt x="2644" y="9321"/>
                    <a:pt x="2846" y="9356"/>
                  </a:cubicBezTo>
                  <a:cubicBezTo>
                    <a:pt x="2882" y="9368"/>
                    <a:pt x="2918" y="9392"/>
                    <a:pt x="2942" y="9416"/>
                  </a:cubicBezTo>
                  <a:lnTo>
                    <a:pt x="2954" y="9452"/>
                  </a:lnTo>
                  <a:cubicBezTo>
                    <a:pt x="3037" y="9583"/>
                    <a:pt x="3061" y="9737"/>
                    <a:pt x="3037" y="9928"/>
                  </a:cubicBezTo>
                  <a:cubicBezTo>
                    <a:pt x="3037" y="9952"/>
                    <a:pt x="3037" y="9976"/>
                    <a:pt x="3037" y="9999"/>
                  </a:cubicBezTo>
                  <a:cubicBezTo>
                    <a:pt x="3037" y="10095"/>
                    <a:pt x="3061" y="10190"/>
                    <a:pt x="3108" y="10261"/>
                  </a:cubicBezTo>
                  <a:cubicBezTo>
                    <a:pt x="3180" y="10404"/>
                    <a:pt x="3227" y="10583"/>
                    <a:pt x="3227" y="10797"/>
                  </a:cubicBezTo>
                  <a:cubicBezTo>
                    <a:pt x="3239" y="10833"/>
                    <a:pt x="3239" y="10869"/>
                    <a:pt x="3251" y="10916"/>
                  </a:cubicBezTo>
                  <a:cubicBezTo>
                    <a:pt x="3299" y="11142"/>
                    <a:pt x="3489" y="11321"/>
                    <a:pt x="3716" y="11357"/>
                  </a:cubicBezTo>
                  <a:lnTo>
                    <a:pt x="3811" y="11357"/>
                  </a:lnTo>
                  <a:cubicBezTo>
                    <a:pt x="3954" y="11357"/>
                    <a:pt x="4085" y="11309"/>
                    <a:pt x="4192" y="11226"/>
                  </a:cubicBezTo>
                  <a:cubicBezTo>
                    <a:pt x="4323" y="11107"/>
                    <a:pt x="4394" y="10952"/>
                    <a:pt x="4394" y="10773"/>
                  </a:cubicBezTo>
                  <a:cubicBezTo>
                    <a:pt x="4394" y="10595"/>
                    <a:pt x="4299" y="10416"/>
                    <a:pt x="4144" y="10309"/>
                  </a:cubicBezTo>
                  <a:cubicBezTo>
                    <a:pt x="4109" y="10285"/>
                    <a:pt x="4097" y="10238"/>
                    <a:pt x="4109" y="10202"/>
                  </a:cubicBezTo>
                  <a:cubicBezTo>
                    <a:pt x="4144" y="10130"/>
                    <a:pt x="4156" y="10071"/>
                    <a:pt x="4156" y="9999"/>
                  </a:cubicBezTo>
                  <a:cubicBezTo>
                    <a:pt x="4144" y="9904"/>
                    <a:pt x="4192" y="9833"/>
                    <a:pt x="4263" y="9797"/>
                  </a:cubicBezTo>
                  <a:cubicBezTo>
                    <a:pt x="4609" y="9630"/>
                    <a:pt x="4811" y="9309"/>
                    <a:pt x="4811" y="8952"/>
                  </a:cubicBezTo>
                  <a:cubicBezTo>
                    <a:pt x="4811" y="8773"/>
                    <a:pt x="4763" y="8594"/>
                    <a:pt x="4668" y="8452"/>
                  </a:cubicBezTo>
                  <a:cubicBezTo>
                    <a:pt x="4549" y="8273"/>
                    <a:pt x="4418" y="7987"/>
                    <a:pt x="4442" y="7654"/>
                  </a:cubicBezTo>
                  <a:cubicBezTo>
                    <a:pt x="4454" y="7630"/>
                    <a:pt x="4454" y="7606"/>
                    <a:pt x="4454" y="7571"/>
                  </a:cubicBezTo>
                  <a:cubicBezTo>
                    <a:pt x="4454" y="7416"/>
                    <a:pt x="4406" y="7261"/>
                    <a:pt x="4335" y="7118"/>
                  </a:cubicBezTo>
                  <a:cubicBezTo>
                    <a:pt x="4704" y="6987"/>
                    <a:pt x="4954" y="6618"/>
                    <a:pt x="4930" y="6213"/>
                  </a:cubicBezTo>
                  <a:cubicBezTo>
                    <a:pt x="4918" y="6118"/>
                    <a:pt x="4906" y="6035"/>
                    <a:pt x="4871" y="5939"/>
                  </a:cubicBezTo>
                  <a:cubicBezTo>
                    <a:pt x="4871" y="5916"/>
                    <a:pt x="4859" y="5880"/>
                    <a:pt x="4835" y="5868"/>
                  </a:cubicBezTo>
                  <a:lnTo>
                    <a:pt x="4823" y="5856"/>
                  </a:lnTo>
                  <a:cubicBezTo>
                    <a:pt x="4787" y="5832"/>
                    <a:pt x="4751" y="5808"/>
                    <a:pt x="4716" y="5796"/>
                  </a:cubicBezTo>
                  <a:cubicBezTo>
                    <a:pt x="4644" y="5749"/>
                    <a:pt x="4597" y="5677"/>
                    <a:pt x="4597" y="5594"/>
                  </a:cubicBezTo>
                  <a:cubicBezTo>
                    <a:pt x="4597" y="5523"/>
                    <a:pt x="4644" y="5439"/>
                    <a:pt x="4716" y="5404"/>
                  </a:cubicBezTo>
                  <a:cubicBezTo>
                    <a:pt x="5692" y="4844"/>
                    <a:pt x="6299" y="3796"/>
                    <a:pt x="6299" y="2677"/>
                  </a:cubicBezTo>
                  <a:lnTo>
                    <a:pt x="6299" y="2582"/>
                  </a:lnTo>
                  <a:cubicBezTo>
                    <a:pt x="6299" y="2415"/>
                    <a:pt x="6204" y="2260"/>
                    <a:pt x="6073" y="2177"/>
                  </a:cubicBezTo>
                  <a:cubicBezTo>
                    <a:pt x="5984" y="2127"/>
                    <a:pt x="5894" y="2103"/>
                    <a:pt x="5805" y="2103"/>
                  </a:cubicBezTo>
                  <a:cubicBezTo>
                    <a:pt x="5787" y="2103"/>
                    <a:pt x="5769" y="2104"/>
                    <a:pt x="5752" y="2106"/>
                  </a:cubicBezTo>
                  <a:cubicBezTo>
                    <a:pt x="5752" y="2082"/>
                    <a:pt x="5752" y="2070"/>
                    <a:pt x="5752" y="2046"/>
                  </a:cubicBezTo>
                  <a:cubicBezTo>
                    <a:pt x="5752" y="1653"/>
                    <a:pt x="5406" y="1332"/>
                    <a:pt x="4990" y="1332"/>
                  </a:cubicBezTo>
                  <a:cubicBezTo>
                    <a:pt x="4942" y="1332"/>
                    <a:pt x="4882" y="1344"/>
                    <a:pt x="4835" y="1344"/>
                  </a:cubicBezTo>
                  <a:cubicBezTo>
                    <a:pt x="4835" y="1344"/>
                    <a:pt x="4847" y="1332"/>
                    <a:pt x="4847" y="1332"/>
                  </a:cubicBezTo>
                  <a:cubicBezTo>
                    <a:pt x="4942" y="998"/>
                    <a:pt x="4918" y="665"/>
                    <a:pt x="4763" y="403"/>
                  </a:cubicBezTo>
                  <a:cubicBezTo>
                    <a:pt x="4656" y="212"/>
                    <a:pt x="4490" y="81"/>
                    <a:pt x="4287" y="22"/>
                  </a:cubicBezTo>
                  <a:cubicBezTo>
                    <a:pt x="4227" y="7"/>
                    <a:pt x="4166" y="0"/>
                    <a:pt x="4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6"/>
            <p:cNvSpPr/>
            <p:nvPr/>
          </p:nvSpPr>
          <p:spPr>
            <a:xfrm>
              <a:off x="8178676" y="3536456"/>
              <a:ext cx="205848" cy="248364"/>
            </a:xfrm>
            <a:custGeom>
              <a:rect b="b" l="l" r="r" t="t"/>
              <a:pathLst>
                <a:path extrusionOk="0" h="1940" w="1608">
                  <a:moveTo>
                    <a:pt x="78" y="1"/>
                  </a:moveTo>
                  <a:cubicBezTo>
                    <a:pt x="53" y="1"/>
                    <a:pt x="29" y="20"/>
                    <a:pt x="12" y="46"/>
                  </a:cubicBezTo>
                  <a:cubicBezTo>
                    <a:pt x="0" y="94"/>
                    <a:pt x="24" y="129"/>
                    <a:pt x="60" y="141"/>
                  </a:cubicBezTo>
                  <a:cubicBezTo>
                    <a:pt x="905" y="451"/>
                    <a:pt x="1441" y="868"/>
                    <a:pt x="1322" y="1856"/>
                  </a:cubicBezTo>
                  <a:cubicBezTo>
                    <a:pt x="1310" y="1892"/>
                    <a:pt x="1346" y="1939"/>
                    <a:pt x="1382" y="1939"/>
                  </a:cubicBezTo>
                  <a:lnTo>
                    <a:pt x="1393" y="1939"/>
                  </a:lnTo>
                  <a:cubicBezTo>
                    <a:pt x="1429" y="1939"/>
                    <a:pt x="1453" y="1915"/>
                    <a:pt x="1465" y="1868"/>
                  </a:cubicBezTo>
                  <a:cubicBezTo>
                    <a:pt x="1608" y="725"/>
                    <a:pt x="893" y="296"/>
                    <a:pt x="108" y="10"/>
                  </a:cubicBezTo>
                  <a:cubicBezTo>
                    <a:pt x="98" y="4"/>
                    <a:pt x="88" y="1"/>
                    <a:pt x="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6"/>
            <p:cNvSpPr/>
            <p:nvPr/>
          </p:nvSpPr>
          <p:spPr>
            <a:xfrm>
              <a:off x="8501789" y="3534024"/>
              <a:ext cx="160147" cy="221735"/>
            </a:xfrm>
            <a:custGeom>
              <a:rect b="b" l="l" r="r" t="t"/>
              <a:pathLst>
                <a:path extrusionOk="0" h="1732" w="1251">
                  <a:moveTo>
                    <a:pt x="1163" y="1"/>
                  </a:moveTo>
                  <a:cubicBezTo>
                    <a:pt x="1146" y="1"/>
                    <a:pt x="1130" y="7"/>
                    <a:pt x="1120" y="17"/>
                  </a:cubicBezTo>
                  <a:cubicBezTo>
                    <a:pt x="715" y="339"/>
                    <a:pt x="572" y="768"/>
                    <a:pt x="667" y="1303"/>
                  </a:cubicBezTo>
                  <a:cubicBezTo>
                    <a:pt x="417" y="1303"/>
                    <a:pt x="203" y="1399"/>
                    <a:pt x="24" y="1601"/>
                  </a:cubicBezTo>
                  <a:cubicBezTo>
                    <a:pt x="1" y="1637"/>
                    <a:pt x="1" y="1684"/>
                    <a:pt x="36" y="1708"/>
                  </a:cubicBezTo>
                  <a:cubicBezTo>
                    <a:pt x="48" y="1720"/>
                    <a:pt x="72" y="1732"/>
                    <a:pt x="84" y="1732"/>
                  </a:cubicBezTo>
                  <a:cubicBezTo>
                    <a:pt x="108" y="1732"/>
                    <a:pt x="131" y="1720"/>
                    <a:pt x="143" y="1708"/>
                  </a:cubicBezTo>
                  <a:cubicBezTo>
                    <a:pt x="283" y="1539"/>
                    <a:pt x="447" y="1461"/>
                    <a:pt x="637" y="1461"/>
                  </a:cubicBezTo>
                  <a:cubicBezTo>
                    <a:pt x="674" y="1461"/>
                    <a:pt x="712" y="1464"/>
                    <a:pt x="751" y="1470"/>
                  </a:cubicBezTo>
                  <a:cubicBezTo>
                    <a:pt x="774" y="1470"/>
                    <a:pt x="798" y="1458"/>
                    <a:pt x="810" y="1446"/>
                  </a:cubicBezTo>
                  <a:cubicBezTo>
                    <a:pt x="822" y="1422"/>
                    <a:pt x="834" y="1399"/>
                    <a:pt x="834" y="1375"/>
                  </a:cubicBezTo>
                  <a:cubicBezTo>
                    <a:pt x="715" y="851"/>
                    <a:pt x="834" y="446"/>
                    <a:pt x="1215" y="136"/>
                  </a:cubicBezTo>
                  <a:cubicBezTo>
                    <a:pt x="1239" y="101"/>
                    <a:pt x="1251" y="53"/>
                    <a:pt x="1227" y="29"/>
                  </a:cubicBezTo>
                  <a:cubicBezTo>
                    <a:pt x="1207" y="10"/>
                    <a:pt x="1184" y="1"/>
                    <a:pt x="11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6"/>
            <p:cNvSpPr/>
            <p:nvPr/>
          </p:nvSpPr>
          <p:spPr>
            <a:xfrm>
              <a:off x="8385934" y="3933577"/>
              <a:ext cx="186134" cy="108819"/>
            </a:xfrm>
            <a:custGeom>
              <a:rect b="b" l="l" r="r" t="t"/>
              <a:pathLst>
                <a:path extrusionOk="0" h="850" w="1454">
                  <a:moveTo>
                    <a:pt x="1374" y="1"/>
                  </a:moveTo>
                  <a:cubicBezTo>
                    <a:pt x="1342" y="1"/>
                    <a:pt x="1308" y="22"/>
                    <a:pt x="1298" y="52"/>
                  </a:cubicBezTo>
                  <a:cubicBezTo>
                    <a:pt x="1203" y="373"/>
                    <a:pt x="1060" y="575"/>
                    <a:pt x="870" y="659"/>
                  </a:cubicBezTo>
                  <a:cubicBezTo>
                    <a:pt x="808" y="686"/>
                    <a:pt x="741" y="699"/>
                    <a:pt x="667" y="699"/>
                  </a:cubicBezTo>
                  <a:cubicBezTo>
                    <a:pt x="512" y="699"/>
                    <a:pt x="329" y="641"/>
                    <a:pt x="120" y="528"/>
                  </a:cubicBezTo>
                  <a:cubicBezTo>
                    <a:pt x="107" y="519"/>
                    <a:pt x="93" y="515"/>
                    <a:pt x="79" y="515"/>
                  </a:cubicBezTo>
                  <a:cubicBezTo>
                    <a:pt x="53" y="515"/>
                    <a:pt x="28" y="529"/>
                    <a:pt x="13" y="552"/>
                  </a:cubicBezTo>
                  <a:cubicBezTo>
                    <a:pt x="1" y="587"/>
                    <a:pt x="13" y="635"/>
                    <a:pt x="48" y="659"/>
                  </a:cubicBezTo>
                  <a:cubicBezTo>
                    <a:pt x="274" y="778"/>
                    <a:pt x="489" y="849"/>
                    <a:pt x="667" y="849"/>
                  </a:cubicBezTo>
                  <a:cubicBezTo>
                    <a:pt x="763" y="849"/>
                    <a:pt x="858" y="825"/>
                    <a:pt x="929" y="802"/>
                  </a:cubicBezTo>
                  <a:cubicBezTo>
                    <a:pt x="1167" y="695"/>
                    <a:pt x="1334" y="456"/>
                    <a:pt x="1441" y="87"/>
                  </a:cubicBezTo>
                  <a:cubicBezTo>
                    <a:pt x="1453" y="52"/>
                    <a:pt x="1429" y="16"/>
                    <a:pt x="1394" y="4"/>
                  </a:cubicBezTo>
                  <a:cubicBezTo>
                    <a:pt x="1387" y="2"/>
                    <a:pt x="1381" y="1"/>
                    <a:pt x="13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6"/>
            <p:cNvSpPr/>
            <p:nvPr/>
          </p:nvSpPr>
          <p:spPr>
            <a:xfrm>
              <a:off x="8399632" y="4199860"/>
              <a:ext cx="122126" cy="87951"/>
            </a:xfrm>
            <a:custGeom>
              <a:rect b="b" l="l" r="r" t="t"/>
              <a:pathLst>
                <a:path extrusionOk="0" h="687" w="954">
                  <a:moveTo>
                    <a:pt x="260" y="0"/>
                  </a:moveTo>
                  <a:cubicBezTo>
                    <a:pt x="198" y="0"/>
                    <a:pt x="131" y="7"/>
                    <a:pt x="60" y="19"/>
                  </a:cubicBezTo>
                  <a:cubicBezTo>
                    <a:pt x="25" y="19"/>
                    <a:pt x="1" y="67"/>
                    <a:pt x="1" y="103"/>
                  </a:cubicBezTo>
                  <a:cubicBezTo>
                    <a:pt x="11" y="142"/>
                    <a:pt x="37" y="165"/>
                    <a:pt x="66" y="165"/>
                  </a:cubicBezTo>
                  <a:cubicBezTo>
                    <a:pt x="72" y="165"/>
                    <a:pt x="78" y="164"/>
                    <a:pt x="84" y="162"/>
                  </a:cubicBezTo>
                  <a:cubicBezTo>
                    <a:pt x="139" y="154"/>
                    <a:pt x="192" y="149"/>
                    <a:pt x="240" y="149"/>
                  </a:cubicBezTo>
                  <a:cubicBezTo>
                    <a:pt x="528" y="149"/>
                    <a:pt x="707" y="301"/>
                    <a:pt x="799" y="627"/>
                  </a:cubicBezTo>
                  <a:cubicBezTo>
                    <a:pt x="810" y="662"/>
                    <a:pt x="834" y="686"/>
                    <a:pt x="870" y="686"/>
                  </a:cubicBezTo>
                  <a:lnTo>
                    <a:pt x="882" y="686"/>
                  </a:lnTo>
                  <a:cubicBezTo>
                    <a:pt x="929" y="674"/>
                    <a:pt x="953" y="639"/>
                    <a:pt x="941" y="591"/>
                  </a:cubicBezTo>
                  <a:cubicBezTo>
                    <a:pt x="830" y="197"/>
                    <a:pt x="608" y="0"/>
                    <a:pt x="2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6"/>
            <p:cNvSpPr/>
            <p:nvPr/>
          </p:nvSpPr>
          <p:spPr>
            <a:xfrm>
              <a:off x="8178676" y="4738827"/>
              <a:ext cx="596038" cy="317112"/>
            </a:xfrm>
            <a:custGeom>
              <a:rect b="b" l="l" r="r" t="t"/>
              <a:pathLst>
                <a:path extrusionOk="0" h="2477" w="4656">
                  <a:moveTo>
                    <a:pt x="3285" y="1"/>
                  </a:moveTo>
                  <a:cubicBezTo>
                    <a:pt x="3076" y="1"/>
                    <a:pt x="2906" y="163"/>
                    <a:pt x="2906" y="370"/>
                  </a:cubicBezTo>
                  <a:cubicBezTo>
                    <a:pt x="2906" y="453"/>
                    <a:pt x="2977" y="596"/>
                    <a:pt x="2977" y="596"/>
                  </a:cubicBezTo>
                  <a:cubicBezTo>
                    <a:pt x="2977" y="596"/>
                    <a:pt x="2834" y="548"/>
                    <a:pt x="2763" y="548"/>
                  </a:cubicBezTo>
                  <a:cubicBezTo>
                    <a:pt x="2572" y="548"/>
                    <a:pt x="2429" y="691"/>
                    <a:pt x="2429" y="870"/>
                  </a:cubicBezTo>
                  <a:cubicBezTo>
                    <a:pt x="2429" y="929"/>
                    <a:pt x="2453" y="989"/>
                    <a:pt x="2477" y="1036"/>
                  </a:cubicBezTo>
                  <a:cubicBezTo>
                    <a:pt x="2387" y="1016"/>
                    <a:pt x="2308" y="1007"/>
                    <a:pt x="2234" y="1007"/>
                  </a:cubicBezTo>
                  <a:cubicBezTo>
                    <a:pt x="2131" y="1007"/>
                    <a:pt x="2038" y="1025"/>
                    <a:pt x="1941" y="1060"/>
                  </a:cubicBezTo>
                  <a:cubicBezTo>
                    <a:pt x="1715" y="1120"/>
                    <a:pt x="1572" y="1322"/>
                    <a:pt x="1512" y="1524"/>
                  </a:cubicBezTo>
                  <a:cubicBezTo>
                    <a:pt x="1479" y="1660"/>
                    <a:pt x="1359" y="1763"/>
                    <a:pt x="1214" y="1763"/>
                  </a:cubicBezTo>
                  <a:cubicBezTo>
                    <a:pt x="1207" y="1763"/>
                    <a:pt x="1199" y="1763"/>
                    <a:pt x="1191" y="1763"/>
                  </a:cubicBezTo>
                  <a:cubicBezTo>
                    <a:pt x="608" y="1763"/>
                    <a:pt x="131" y="2072"/>
                    <a:pt x="0" y="2477"/>
                  </a:cubicBezTo>
                  <a:lnTo>
                    <a:pt x="4656" y="2477"/>
                  </a:lnTo>
                  <a:cubicBezTo>
                    <a:pt x="4656" y="2441"/>
                    <a:pt x="4656" y="2405"/>
                    <a:pt x="4656" y="2370"/>
                  </a:cubicBezTo>
                  <a:cubicBezTo>
                    <a:pt x="4656" y="1977"/>
                    <a:pt x="4441" y="1620"/>
                    <a:pt x="4108" y="1417"/>
                  </a:cubicBezTo>
                  <a:cubicBezTo>
                    <a:pt x="3953" y="1310"/>
                    <a:pt x="3810" y="1167"/>
                    <a:pt x="3775" y="989"/>
                  </a:cubicBezTo>
                  <a:cubicBezTo>
                    <a:pt x="3751" y="893"/>
                    <a:pt x="3703" y="798"/>
                    <a:pt x="3632" y="715"/>
                  </a:cubicBezTo>
                  <a:cubicBezTo>
                    <a:pt x="3608" y="679"/>
                    <a:pt x="3572" y="655"/>
                    <a:pt x="3548" y="643"/>
                  </a:cubicBezTo>
                  <a:cubicBezTo>
                    <a:pt x="3632" y="548"/>
                    <a:pt x="3679" y="417"/>
                    <a:pt x="3644" y="274"/>
                  </a:cubicBezTo>
                  <a:cubicBezTo>
                    <a:pt x="3608" y="155"/>
                    <a:pt x="3513" y="48"/>
                    <a:pt x="3382" y="12"/>
                  </a:cubicBezTo>
                  <a:cubicBezTo>
                    <a:pt x="3349" y="5"/>
                    <a:pt x="3316" y="1"/>
                    <a:pt x="3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p:nvPr/>
          </p:nvSpPr>
          <p:spPr>
            <a:xfrm>
              <a:off x="8168051" y="4729226"/>
              <a:ext cx="617416" cy="335931"/>
            </a:xfrm>
            <a:custGeom>
              <a:rect b="b" l="l" r="r" t="t"/>
              <a:pathLst>
                <a:path extrusionOk="0" h="2624" w="4823">
                  <a:moveTo>
                    <a:pt x="3351" y="147"/>
                  </a:moveTo>
                  <a:cubicBezTo>
                    <a:pt x="3381" y="147"/>
                    <a:pt x="3411" y="151"/>
                    <a:pt x="3441" y="159"/>
                  </a:cubicBezTo>
                  <a:cubicBezTo>
                    <a:pt x="3536" y="183"/>
                    <a:pt x="3631" y="266"/>
                    <a:pt x="3655" y="373"/>
                  </a:cubicBezTo>
                  <a:cubicBezTo>
                    <a:pt x="3679" y="480"/>
                    <a:pt x="3655" y="587"/>
                    <a:pt x="3572" y="659"/>
                  </a:cubicBezTo>
                  <a:cubicBezTo>
                    <a:pt x="3560" y="671"/>
                    <a:pt x="3548" y="695"/>
                    <a:pt x="3560" y="718"/>
                  </a:cubicBezTo>
                  <a:cubicBezTo>
                    <a:pt x="3560" y="742"/>
                    <a:pt x="3572" y="754"/>
                    <a:pt x="3584" y="766"/>
                  </a:cubicBezTo>
                  <a:cubicBezTo>
                    <a:pt x="3608" y="790"/>
                    <a:pt x="3631" y="814"/>
                    <a:pt x="3655" y="837"/>
                  </a:cubicBezTo>
                  <a:cubicBezTo>
                    <a:pt x="3727" y="909"/>
                    <a:pt x="3762" y="992"/>
                    <a:pt x="3786" y="1087"/>
                  </a:cubicBezTo>
                  <a:cubicBezTo>
                    <a:pt x="3822" y="1266"/>
                    <a:pt x="3953" y="1433"/>
                    <a:pt x="4143" y="1552"/>
                  </a:cubicBezTo>
                  <a:cubicBezTo>
                    <a:pt x="4477" y="1754"/>
                    <a:pt x="4667" y="2088"/>
                    <a:pt x="4667" y="2445"/>
                  </a:cubicBezTo>
                  <a:lnTo>
                    <a:pt x="4667" y="2480"/>
                  </a:lnTo>
                  <a:lnTo>
                    <a:pt x="191" y="2480"/>
                  </a:lnTo>
                  <a:cubicBezTo>
                    <a:pt x="357" y="2147"/>
                    <a:pt x="786" y="1921"/>
                    <a:pt x="1274" y="1909"/>
                  </a:cubicBezTo>
                  <a:cubicBezTo>
                    <a:pt x="1453" y="1909"/>
                    <a:pt x="1619" y="1790"/>
                    <a:pt x="1667" y="1611"/>
                  </a:cubicBezTo>
                  <a:cubicBezTo>
                    <a:pt x="1715" y="1409"/>
                    <a:pt x="1857" y="1254"/>
                    <a:pt x="2036" y="1195"/>
                  </a:cubicBezTo>
                  <a:cubicBezTo>
                    <a:pt x="2137" y="1166"/>
                    <a:pt x="2229" y="1150"/>
                    <a:pt x="2328" y="1150"/>
                  </a:cubicBezTo>
                  <a:cubicBezTo>
                    <a:pt x="2393" y="1150"/>
                    <a:pt x="2461" y="1157"/>
                    <a:pt x="2536" y="1171"/>
                  </a:cubicBezTo>
                  <a:cubicBezTo>
                    <a:pt x="2546" y="1174"/>
                    <a:pt x="2554" y="1175"/>
                    <a:pt x="2562" y="1175"/>
                  </a:cubicBezTo>
                  <a:cubicBezTo>
                    <a:pt x="2584" y="1175"/>
                    <a:pt x="2599" y="1164"/>
                    <a:pt x="2608" y="1147"/>
                  </a:cubicBezTo>
                  <a:cubicBezTo>
                    <a:pt x="2631" y="1123"/>
                    <a:pt x="2631" y="1087"/>
                    <a:pt x="2619" y="1064"/>
                  </a:cubicBezTo>
                  <a:cubicBezTo>
                    <a:pt x="2596" y="1028"/>
                    <a:pt x="2584" y="980"/>
                    <a:pt x="2584" y="945"/>
                  </a:cubicBezTo>
                  <a:cubicBezTo>
                    <a:pt x="2584" y="802"/>
                    <a:pt x="2703" y="695"/>
                    <a:pt x="2834" y="695"/>
                  </a:cubicBezTo>
                  <a:cubicBezTo>
                    <a:pt x="2881" y="695"/>
                    <a:pt x="2977" y="718"/>
                    <a:pt x="3036" y="742"/>
                  </a:cubicBezTo>
                  <a:cubicBezTo>
                    <a:pt x="3043" y="745"/>
                    <a:pt x="3050" y="747"/>
                    <a:pt x="3057" y="747"/>
                  </a:cubicBezTo>
                  <a:cubicBezTo>
                    <a:pt x="3078" y="747"/>
                    <a:pt x="3102" y="736"/>
                    <a:pt x="3119" y="718"/>
                  </a:cubicBezTo>
                  <a:cubicBezTo>
                    <a:pt x="3131" y="695"/>
                    <a:pt x="3143" y="659"/>
                    <a:pt x="3119" y="635"/>
                  </a:cubicBezTo>
                  <a:cubicBezTo>
                    <a:pt x="3096" y="587"/>
                    <a:pt x="3060" y="492"/>
                    <a:pt x="3060" y="445"/>
                  </a:cubicBezTo>
                  <a:cubicBezTo>
                    <a:pt x="3060" y="349"/>
                    <a:pt x="3096" y="266"/>
                    <a:pt x="3179" y="206"/>
                  </a:cubicBezTo>
                  <a:cubicBezTo>
                    <a:pt x="3228" y="166"/>
                    <a:pt x="3288" y="147"/>
                    <a:pt x="3351" y="147"/>
                  </a:cubicBezTo>
                  <a:close/>
                  <a:moveTo>
                    <a:pt x="3364" y="0"/>
                  </a:moveTo>
                  <a:cubicBezTo>
                    <a:pt x="3264" y="0"/>
                    <a:pt x="3168" y="32"/>
                    <a:pt x="3084" y="99"/>
                  </a:cubicBezTo>
                  <a:cubicBezTo>
                    <a:pt x="2977" y="183"/>
                    <a:pt x="2917" y="314"/>
                    <a:pt x="2917" y="445"/>
                  </a:cubicBezTo>
                  <a:cubicBezTo>
                    <a:pt x="2917" y="480"/>
                    <a:pt x="2917" y="516"/>
                    <a:pt x="2929" y="552"/>
                  </a:cubicBezTo>
                  <a:cubicBezTo>
                    <a:pt x="2905" y="552"/>
                    <a:pt x="2869" y="540"/>
                    <a:pt x="2846" y="540"/>
                  </a:cubicBezTo>
                  <a:cubicBezTo>
                    <a:pt x="2619" y="540"/>
                    <a:pt x="2441" y="730"/>
                    <a:pt x="2441" y="945"/>
                  </a:cubicBezTo>
                  <a:cubicBezTo>
                    <a:pt x="2441" y="968"/>
                    <a:pt x="2441" y="992"/>
                    <a:pt x="2441" y="1016"/>
                  </a:cubicBezTo>
                  <a:cubicBezTo>
                    <a:pt x="2389" y="1008"/>
                    <a:pt x="2340" y="1004"/>
                    <a:pt x="2292" y="1004"/>
                  </a:cubicBezTo>
                  <a:cubicBezTo>
                    <a:pt x="2196" y="1004"/>
                    <a:pt x="2103" y="1020"/>
                    <a:pt x="2000" y="1052"/>
                  </a:cubicBezTo>
                  <a:cubicBezTo>
                    <a:pt x="1774" y="1123"/>
                    <a:pt x="1595" y="1314"/>
                    <a:pt x="1524" y="1576"/>
                  </a:cubicBezTo>
                  <a:cubicBezTo>
                    <a:pt x="1500" y="1683"/>
                    <a:pt x="1393" y="1766"/>
                    <a:pt x="1274" y="1766"/>
                  </a:cubicBezTo>
                  <a:cubicBezTo>
                    <a:pt x="667" y="1766"/>
                    <a:pt x="155" y="2076"/>
                    <a:pt x="12" y="2528"/>
                  </a:cubicBezTo>
                  <a:cubicBezTo>
                    <a:pt x="0" y="2552"/>
                    <a:pt x="0" y="2576"/>
                    <a:pt x="12" y="2600"/>
                  </a:cubicBezTo>
                  <a:cubicBezTo>
                    <a:pt x="36" y="2611"/>
                    <a:pt x="48" y="2623"/>
                    <a:pt x="71" y="2623"/>
                  </a:cubicBezTo>
                  <a:lnTo>
                    <a:pt x="4739" y="2623"/>
                  </a:lnTo>
                  <a:cubicBezTo>
                    <a:pt x="4774" y="2623"/>
                    <a:pt x="4810" y="2600"/>
                    <a:pt x="4810" y="2564"/>
                  </a:cubicBezTo>
                  <a:cubicBezTo>
                    <a:pt x="4810" y="2528"/>
                    <a:pt x="4822" y="2480"/>
                    <a:pt x="4822" y="2445"/>
                  </a:cubicBezTo>
                  <a:cubicBezTo>
                    <a:pt x="4822" y="2040"/>
                    <a:pt x="4596" y="1659"/>
                    <a:pt x="4227" y="1421"/>
                  </a:cubicBezTo>
                  <a:cubicBezTo>
                    <a:pt x="4072" y="1326"/>
                    <a:pt x="3965" y="1195"/>
                    <a:pt x="3929" y="1052"/>
                  </a:cubicBezTo>
                  <a:cubicBezTo>
                    <a:pt x="3905" y="945"/>
                    <a:pt x="3846" y="837"/>
                    <a:pt x="3774" y="742"/>
                  </a:cubicBezTo>
                  <a:cubicBezTo>
                    <a:pt x="3762" y="730"/>
                    <a:pt x="3751" y="718"/>
                    <a:pt x="3739" y="706"/>
                  </a:cubicBezTo>
                  <a:cubicBezTo>
                    <a:pt x="3810" y="599"/>
                    <a:pt x="3834" y="468"/>
                    <a:pt x="3798" y="337"/>
                  </a:cubicBezTo>
                  <a:cubicBezTo>
                    <a:pt x="3762" y="183"/>
                    <a:pt x="3643" y="52"/>
                    <a:pt x="3489" y="16"/>
                  </a:cubicBezTo>
                  <a:cubicBezTo>
                    <a:pt x="3447" y="5"/>
                    <a:pt x="3405" y="0"/>
                    <a:pt x="33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6"/>
            <p:cNvSpPr/>
            <p:nvPr/>
          </p:nvSpPr>
          <p:spPr>
            <a:xfrm>
              <a:off x="8478874" y="4897829"/>
              <a:ext cx="227227" cy="89616"/>
            </a:xfrm>
            <a:custGeom>
              <a:rect b="b" l="l" r="r" t="t"/>
              <a:pathLst>
                <a:path extrusionOk="0" h="700" w="1775">
                  <a:moveTo>
                    <a:pt x="1220" y="1"/>
                  </a:moveTo>
                  <a:cubicBezTo>
                    <a:pt x="735" y="1"/>
                    <a:pt x="342" y="190"/>
                    <a:pt x="25" y="580"/>
                  </a:cubicBezTo>
                  <a:cubicBezTo>
                    <a:pt x="1" y="604"/>
                    <a:pt x="13" y="652"/>
                    <a:pt x="37" y="687"/>
                  </a:cubicBezTo>
                  <a:cubicBezTo>
                    <a:pt x="49" y="687"/>
                    <a:pt x="72" y="699"/>
                    <a:pt x="84" y="699"/>
                  </a:cubicBezTo>
                  <a:cubicBezTo>
                    <a:pt x="108" y="699"/>
                    <a:pt x="132" y="687"/>
                    <a:pt x="144" y="675"/>
                  </a:cubicBezTo>
                  <a:cubicBezTo>
                    <a:pt x="434" y="322"/>
                    <a:pt x="793" y="148"/>
                    <a:pt x="1236" y="148"/>
                  </a:cubicBezTo>
                  <a:cubicBezTo>
                    <a:pt x="1376" y="148"/>
                    <a:pt x="1523" y="165"/>
                    <a:pt x="1680" y="199"/>
                  </a:cubicBezTo>
                  <a:cubicBezTo>
                    <a:pt x="1686" y="201"/>
                    <a:pt x="1692" y="202"/>
                    <a:pt x="1698" y="202"/>
                  </a:cubicBezTo>
                  <a:cubicBezTo>
                    <a:pt x="1727" y="202"/>
                    <a:pt x="1753" y="179"/>
                    <a:pt x="1763" y="140"/>
                  </a:cubicBezTo>
                  <a:cubicBezTo>
                    <a:pt x="1775" y="104"/>
                    <a:pt x="1751" y="56"/>
                    <a:pt x="1704" y="56"/>
                  </a:cubicBezTo>
                  <a:cubicBezTo>
                    <a:pt x="1533" y="19"/>
                    <a:pt x="1372" y="1"/>
                    <a:pt x="1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6"/>
            <p:cNvSpPr/>
            <p:nvPr/>
          </p:nvSpPr>
          <p:spPr>
            <a:xfrm>
              <a:off x="8385934" y="4993333"/>
              <a:ext cx="109837" cy="71821"/>
            </a:xfrm>
            <a:custGeom>
              <a:rect b="b" l="l" r="r" t="t"/>
              <a:pathLst>
                <a:path extrusionOk="0" h="561" w="858">
                  <a:moveTo>
                    <a:pt x="72" y="1"/>
                  </a:moveTo>
                  <a:cubicBezTo>
                    <a:pt x="36" y="1"/>
                    <a:pt x="1" y="25"/>
                    <a:pt x="1" y="72"/>
                  </a:cubicBezTo>
                  <a:cubicBezTo>
                    <a:pt x="1" y="108"/>
                    <a:pt x="24" y="144"/>
                    <a:pt x="72" y="144"/>
                  </a:cubicBezTo>
                  <a:cubicBezTo>
                    <a:pt x="394" y="156"/>
                    <a:pt x="596" y="275"/>
                    <a:pt x="703" y="525"/>
                  </a:cubicBezTo>
                  <a:cubicBezTo>
                    <a:pt x="715" y="548"/>
                    <a:pt x="739" y="560"/>
                    <a:pt x="775" y="560"/>
                  </a:cubicBezTo>
                  <a:lnTo>
                    <a:pt x="798" y="560"/>
                  </a:lnTo>
                  <a:cubicBezTo>
                    <a:pt x="834" y="548"/>
                    <a:pt x="858" y="501"/>
                    <a:pt x="834" y="465"/>
                  </a:cubicBezTo>
                  <a:cubicBezTo>
                    <a:pt x="715" y="156"/>
                    <a:pt x="465" y="1"/>
                    <a:pt x="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6"/>
            <p:cNvSpPr/>
            <p:nvPr/>
          </p:nvSpPr>
          <p:spPr>
            <a:xfrm>
              <a:off x="8253309" y="4446172"/>
              <a:ext cx="115982" cy="115988"/>
            </a:xfrm>
            <a:custGeom>
              <a:rect b="b" l="l" r="r" t="t"/>
              <a:pathLst>
                <a:path extrusionOk="0" h="906" w="906">
                  <a:moveTo>
                    <a:pt x="453" y="0"/>
                  </a:moveTo>
                  <a:cubicBezTo>
                    <a:pt x="203" y="0"/>
                    <a:pt x="1" y="203"/>
                    <a:pt x="1" y="453"/>
                  </a:cubicBezTo>
                  <a:cubicBezTo>
                    <a:pt x="1" y="703"/>
                    <a:pt x="203" y="905"/>
                    <a:pt x="453" y="905"/>
                  </a:cubicBezTo>
                  <a:cubicBezTo>
                    <a:pt x="703" y="905"/>
                    <a:pt x="906" y="703"/>
                    <a:pt x="906" y="453"/>
                  </a:cubicBezTo>
                  <a:cubicBezTo>
                    <a:pt x="906" y="203"/>
                    <a:pt x="703" y="0"/>
                    <a:pt x="4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6"/>
            <p:cNvSpPr/>
            <p:nvPr/>
          </p:nvSpPr>
          <p:spPr>
            <a:xfrm>
              <a:off x="8244220" y="4437083"/>
              <a:ext cx="134288" cy="134168"/>
            </a:xfrm>
            <a:custGeom>
              <a:rect b="b" l="l" r="r" t="t"/>
              <a:pathLst>
                <a:path extrusionOk="0" h="1048" w="1049">
                  <a:moveTo>
                    <a:pt x="524" y="155"/>
                  </a:moveTo>
                  <a:cubicBezTo>
                    <a:pt x="727" y="155"/>
                    <a:pt x="893" y="321"/>
                    <a:pt x="893" y="524"/>
                  </a:cubicBezTo>
                  <a:cubicBezTo>
                    <a:pt x="893" y="738"/>
                    <a:pt x="727" y="905"/>
                    <a:pt x="524" y="905"/>
                  </a:cubicBezTo>
                  <a:cubicBezTo>
                    <a:pt x="310" y="905"/>
                    <a:pt x="143" y="738"/>
                    <a:pt x="143" y="524"/>
                  </a:cubicBezTo>
                  <a:cubicBezTo>
                    <a:pt x="143" y="321"/>
                    <a:pt x="310" y="155"/>
                    <a:pt x="524" y="155"/>
                  </a:cubicBezTo>
                  <a:close/>
                  <a:moveTo>
                    <a:pt x="524" y="0"/>
                  </a:moveTo>
                  <a:cubicBezTo>
                    <a:pt x="227" y="0"/>
                    <a:pt x="0" y="238"/>
                    <a:pt x="0" y="524"/>
                  </a:cubicBezTo>
                  <a:cubicBezTo>
                    <a:pt x="0" y="822"/>
                    <a:pt x="227" y="1048"/>
                    <a:pt x="524" y="1048"/>
                  </a:cubicBezTo>
                  <a:cubicBezTo>
                    <a:pt x="810" y="1048"/>
                    <a:pt x="1048" y="822"/>
                    <a:pt x="1048" y="524"/>
                  </a:cubicBezTo>
                  <a:cubicBezTo>
                    <a:pt x="1048" y="238"/>
                    <a:pt x="810" y="0"/>
                    <a:pt x="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6"/>
            <p:cNvSpPr/>
            <p:nvPr/>
          </p:nvSpPr>
          <p:spPr>
            <a:xfrm>
              <a:off x="8353930" y="4665600"/>
              <a:ext cx="76297" cy="74893"/>
            </a:xfrm>
            <a:custGeom>
              <a:rect b="b" l="l" r="r" t="t"/>
              <a:pathLst>
                <a:path extrusionOk="0" h="585" w="596">
                  <a:moveTo>
                    <a:pt x="298" y="1"/>
                  </a:moveTo>
                  <a:cubicBezTo>
                    <a:pt x="132" y="1"/>
                    <a:pt x="1" y="132"/>
                    <a:pt x="1" y="287"/>
                  </a:cubicBezTo>
                  <a:cubicBezTo>
                    <a:pt x="1" y="453"/>
                    <a:pt x="132" y="584"/>
                    <a:pt x="298" y="584"/>
                  </a:cubicBezTo>
                  <a:cubicBezTo>
                    <a:pt x="465" y="584"/>
                    <a:pt x="596" y="453"/>
                    <a:pt x="596" y="287"/>
                  </a:cubicBezTo>
                  <a:cubicBezTo>
                    <a:pt x="596" y="132"/>
                    <a:pt x="465" y="1"/>
                    <a:pt x="2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6"/>
            <p:cNvSpPr/>
            <p:nvPr/>
          </p:nvSpPr>
          <p:spPr>
            <a:xfrm>
              <a:off x="8344841" y="4656510"/>
              <a:ext cx="94603" cy="93072"/>
            </a:xfrm>
            <a:custGeom>
              <a:rect b="b" l="l" r="r" t="t"/>
              <a:pathLst>
                <a:path extrusionOk="0" h="727" w="739">
                  <a:moveTo>
                    <a:pt x="369" y="143"/>
                  </a:moveTo>
                  <a:cubicBezTo>
                    <a:pt x="488" y="143"/>
                    <a:pt x="584" y="239"/>
                    <a:pt x="584" y="370"/>
                  </a:cubicBezTo>
                  <a:cubicBezTo>
                    <a:pt x="584" y="489"/>
                    <a:pt x="488" y="584"/>
                    <a:pt x="369" y="584"/>
                  </a:cubicBezTo>
                  <a:cubicBezTo>
                    <a:pt x="250" y="584"/>
                    <a:pt x="155" y="489"/>
                    <a:pt x="155" y="370"/>
                  </a:cubicBezTo>
                  <a:cubicBezTo>
                    <a:pt x="155" y="239"/>
                    <a:pt x="250" y="143"/>
                    <a:pt x="369" y="143"/>
                  </a:cubicBezTo>
                  <a:close/>
                  <a:moveTo>
                    <a:pt x="369" y="1"/>
                  </a:moveTo>
                  <a:cubicBezTo>
                    <a:pt x="167" y="1"/>
                    <a:pt x="0" y="167"/>
                    <a:pt x="0" y="370"/>
                  </a:cubicBezTo>
                  <a:cubicBezTo>
                    <a:pt x="0" y="572"/>
                    <a:pt x="167" y="727"/>
                    <a:pt x="369" y="727"/>
                  </a:cubicBezTo>
                  <a:cubicBezTo>
                    <a:pt x="572" y="727"/>
                    <a:pt x="738" y="572"/>
                    <a:pt x="738" y="370"/>
                  </a:cubicBezTo>
                  <a:cubicBezTo>
                    <a:pt x="738" y="167"/>
                    <a:pt x="572" y="1"/>
                    <a:pt x="3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6"/>
            <p:cNvSpPr/>
            <p:nvPr/>
          </p:nvSpPr>
          <p:spPr>
            <a:xfrm>
              <a:off x="7943894" y="2700865"/>
              <a:ext cx="1067133" cy="76429"/>
            </a:xfrm>
            <a:custGeom>
              <a:rect b="b" l="l" r="r" t="t"/>
              <a:pathLst>
                <a:path extrusionOk="0" h="597" w="8336">
                  <a:moveTo>
                    <a:pt x="298" y="1"/>
                  </a:moveTo>
                  <a:cubicBezTo>
                    <a:pt x="132" y="1"/>
                    <a:pt x="1" y="132"/>
                    <a:pt x="1" y="298"/>
                  </a:cubicBezTo>
                  <a:cubicBezTo>
                    <a:pt x="1" y="465"/>
                    <a:pt x="132" y="596"/>
                    <a:pt x="298" y="596"/>
                  </a:cubicBezTo>
                  <a:lnTo>
                    <a:pt x="8038" y="596"/>
                  </a:lnTo>
                  <a:cubicBezTo>
                    <a:pt x="8192" y="596"/>
                    <a:pt x="8335" y="465"/>
                    <a:pt x="8335" y="298"/>
                  </a:cubicBezTo>
                  <a:cubicBezTo>
                    <a:pt x="8335" y="132"/>
                    <a:pt x="8192" y="1"/>
                    <a:pt x="80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6"/>
            <p:cNvSpPr/>
            <p:nvPr/>
          </p:nvSpPr>
          <p:spPr>
            <a:xfrm>
              <a:off x="7933269" y="2691775"/>
              <a:ext cx="1086847" cy="94609"/>
            </a:xfrm>
            <a:custGeom>
              <a:rect b="b" l="l" r="r" t="t"/>
              <a:pathLst>
                <a:path extrusionOk="0" h="739" w="8490">
                  <a:moveTo>
                    <a:pt x="8121" y="143"/>
                  </a:moveTo>
                  <a:cubicBezTo>
                    <a:pt x="8240" y="143"/>
                    <a:pt x="8335" y="239"/>
                    <a:pt x="8335" y="369"/>
                  </a:cubicBezTo>
                  <a:cubicBezTo>
                    <a:pt x="8335" y="489"/>
                    <a:pt x="8240" y="596"/>
                    <a:pt x="8121" y="596"/>
                  </a:cubicBezTo>
                  <a:lnTo>
                    <a:pt x="381" y="596"/>
                  </a:lnTo>
                  <a:cubicBezTo>
                    <a:pt x="251" y="596"/>
                    <a:pt x="155" y="489"/>
                    <a:pt x="155" y="369"/>
                  </a:cubicBezTo>
                  <a:cubicBezTo>
                    <a:pt x="155" y="239"/>
                    <a:pt x="251" y="143"/>
                    <a:pt x="381" y="143"/>
                  </a:cubicBezTo>
                  <a:close/>
                  <a:moveTo>
                    <a:pt x="381" y="0"/>
                  </a:moveTo>
                  <a:cubicBezTo>
                    <a:pt x="167" y="0"/>
                    <a:pt x="0" y="167"/>
                    <a:pt x="0" y="369"/>
                  </a:cubicBezTo>
                  <a:cubicBezTo>
                    <a:pt x="0" y="572"/>
                    <a:pt x="167" y="739"/>
                    <a:pt x="381" y="739"/>
                  </a:cubicBezTo>
                  <a:lnTo>
                    <a:pt x="8121" y="739"/>
                  </a:lnTo>
                  <a:cubicBezTo>
                    <a:pt x="8323" y="739"/>
                    <a:pt x="8490" y="572"/>
                    <a:pt x="8490" y="369"/>
                  </a:cubicBezTo>
                  <a:cubicBezTo>
                    <a:pt x="8490" y="167"/>
                    <a:pt x="8323" y="0"/>
                    <a:pt x="8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6"/>
            <p:cNvSpPr/>
            <p:nvPr/>
          </p:nvSpPr>
          <p:spPr>
            <a:xfrm>
              <a:off x="7943894" y="5055807"/>
              <a:ext cx="1067133" cy="76429"/>
            </a:xfrm>
            <a:custGeom>
              <a:rect b="b" l="l" r="r" t="t"/>
              <a:pathLst>
                <a:path extrusionOk="0" h="597" w="8336">
                  <a:moveTo>
                    <a:pt x="298" y="1"/>
                  </a:moveTo>
                  <a:cubicBezTo>
                    <a:pt x="132" y="1"/>
                    <a:pt x="1" y="132"/>
                    <a:pt x="1" y="299"/>
                  </a:cubicBezTo>
                  <a:cubicBezTo>
                    <a:pt x="1" y="465"/>
                    <a:pt x="132" y="596"/>
                    <a:pt x="298" y="596"/>
                  </a:cubicBezTo>
                  <a:lnTo>
                    <a:pt x="8038" y="596"/>
                  </a:lnTo>
                  <a:cubicBezTo>
                    <a:pt x="8192" y="596"/>
                    <a:pt x="8335" y="465"/>
                    <a:pt x="8335" y="299"/>
                  </a:cubicBezTo>
                  <a:cubicBezTo>
                    <a:pt x="8335" y="132"/>
                    <a:pt x="8192" y="1"/>
                    <a:pt x="80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6"/>
            <p:cNvSpPr/>
            <p:nvPr/>
          </p:nvSpPr>
          <p:spPr>
            <a:xfrm>
              <a:off x="7933269" y="5046717"/>
              <a:ext cx="1086847" cy="94609"/>
            </a:xfrm>
            <a:custGeom>
              <a:rect b="b" l="l" r="r" t="t"/>
              <a:pathLst>
                <a:path extrusionOk="0" h="739" w="8490">
                  <a:moveTo>
                    <a:pt x="8121" y="143"/>
                  </a:moveTo>
                  <a:cubicBezTo>
                    <a:pt x="8240" y="143"/>
                    <a:pt x="8335" y="251"/>
                    <a:pt x="8335" y="370"/>
                  </a:cubicBezTo>
                  <a:cubicBezTo>
                    <a:pt x="8335" y="501"/>
                    <a:pt x="8240" y="596"/>
                    <a:pt x="8121" y="596"/>
                  </a:cubicBezTo>
                  <a:lnTo>
                    <a:pt x="381" y="596"/>
                  </a:lnTo>
                  <a:cubicBezTo>
                    <a:pt x="251" y="596"/>
                    <a:pt x="155" y="501"/>
                    <a:pt x="155" y="370"/>
                  </a:cubicBezTo>
                  <a:cubicBezTo>
                    <a:pt x="155" y="251"/>
                    <a:pt x="251" y="143"/>
                    <a:pt x="381" y="143"/>
                  </a:cubicBezTo>
                  <a:close/>
                  <a:moveTo>
                    <a:pt x="381" y="0"/>
                  </a:moveTo>
                  <a:cubicBezTo>
                    <a:pt x="167" y="0"/>
                    <a:pt x="0" y="167"/>
                    <a:pt x="0" y="370"/>
                  </a:cubicBezTo>
                  <a:cubicBezTo>
                    <a:pt x="0" y="572"/>
                    <a:pt x="167" y="739"/>
                    <a:pt x="381" y="739"/>
                  </a:cubicBezTo>
                  <a:lnTo>
                    <a:pt x="8121" y="739"/>
                  </a:lnTo>
                  <a:cubicBezTo>
                    <a:pt x="8323" y="739"/>
                    <a:pt x="8490" y="572"/>
                    <a:pt x="8490" y="370"/>
                  </a:cubicBezTo>
                  <a:cubicBezTo>
                    <a:pt x="8490" y="167"/>
                    <a:pt x="8323" y="0"/>
                    <a:pt x="8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rtual Campaign by Slidesgo">
  <a:themeElements>
    <a:clrScheme name="Simple Light">
      <a:dk1>
        <a:srgbClr val="00004D"/>
      </a:dk1>
      <a:lt1>
        <a:srgbClr val="FFFFFF"/>
      </a:lt1>
      <a:dk2>
        <a:srgbClr val="FFEFE1"/>
      </a:dk2>
      <a:lt2>
        <a:srgbClr val="FFEFE1"/>
      </a:lt2>
      <a:accent1>
        <a:srgbClr val="FAEA00"/>
      </a:accent1>
      <a:accent2>
        <a:srgbClr val="F24452"/>
      </a:accent2>
      <a:accent3>
        <a:srgbClr val="00004D"/>
      </a:accent3>
      <a:accent4>
        <a:srgbClr val="F3CA50"/>
      </a:accent4>
      <a:accent5>
        <a:srgbClr val="97D5BC"/>
      </a:accent5>
      <a:accent6>
        <a:srgbClr val="F294D9"/>
      </a:accent6>
      <a:hlink>
        <a:srgbClr val="0000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